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91" r:id="rId2"/>
    <p:sldId id="478" r:id="rId3"/>
    <p:sldId id="479" r:id="rId4"/>
    <p:sldId id="480" r:id="rId5"/>
    <p:sldId id="481" r:id="rId6"/>
    <p:sldId id="550" r:id="rId7"/>
    <p:sldId id="484" r:id="rId8"/>
    <p:sldId id="485" r:id="rId9"/>
    <p:sldId id="292" r:id="rId10"/>
    <p:sldId id="323" r:id="rId11"/>
    <p:sldId id="258" r:id="rId12"/>
    <p:sldId id="301" r:id="rId13"/>
    <p:sldId id="297" r:id="rId14"/>
    <p:sldId id="324" r:id="rId15"/>
    <p:sldId id="298" r:id="rId16"/>
    <p:sldId id="300" r:id="rId17"/>
    <p:sldId id="303" r:id="rId18"/>
    <p:sldId id="299" r:id="rId19"/>
    <p:sldId id="304" r:id="rId20"/>
    <p:sldId id="305" r:id="rId21"/>
    <p:sldId id="294" r:id="rId22"/>
    <p:sldId id="295" r:id="rId23"/>
    <p:sldId id="306" r:id="rId24"/>
    <p:sldId id="307" r:id="rId25"/>
    <p:sldId id="308" r:id="rId26"/>
    <p:sldId id="318" r:id="rId27"/>
    <p:sldId id="321" r:id="rId28"/>
    <p:sldId id="320" r:id="rId29"/>
    <p:sldId id="325" r:id="rId30"/>
    <p:sldId id="310" r:id="rId31"/>
    <p:sldId id="322" r:id="rId32"/>
    <p:sldId id="311" r:id="rId33"/>
    <p:sldId id="328" r:id="rId34"/>
    <p:sldId id="329" r:id="rId35"/>
    <p:sldId id="354" r:id="rId36"/>
    <p:sldId id="330" r:id="rId37"/>
    <p:sldId id="355" r:id="rId38"/>
    <p:sldId id="331" r:id="rId39"/>
    <p:sldId id="332" r:id="rId40"/>
    <p:sldId id="326" r:id="rId41"/>
    <p:sldId id="333" r:id="rId42"/>
    <p:sldId id="327" r:id="rId43"/>
    <p:sldId id="334" r:id="rId44"/>
    <p:sldId id="345" r:id="rId45"/>
    <p:sldId id="341" r:id="rId46"/>
    <p:sldId id="349" r:id="rId47"/>
    <p:sldId id="346" r:id="rId48"/>
    <p:sldId id="347" r:id="rId49"/>
    <p:sldId id="348" r:id="rId50"/>
    <p:sldId id="344" r:id="rId51"/>
    <p:sldId id="350" r:id="rId52"/>
    <p:sldId id="351" r:id="rId53"/>
    <p:sldId id="352" r:id="rId54"/>
    <p:sldId id="353" r:id="rId55"/>
    <p:sldId id="552" r:id="rId56"/>
    <p:sldId id="553" r:id="rId57"/>
    <p:sldId id="487" r:id="rId58"/>
    <p:sldId id="488" r:id="rId59"/>
    <p:sldId id="489" r:id="rId60"/>
    <p:sldId id="490" r:id="rId61"/>
    <p:sldId id="491" r:id="rId62"/>
    <p:sldId id="538" r:id="rId63"/>
    <p:sldId id="543" r:id="rId64"/>
    <p:sldId id="500" r:id="rId65"/>
    <p:sldId id="502" r:id="rId66"/>
    <p:sldId id="539" r:id="rId67"/>
    <p:sldId id="33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p:restoredTop sz="79332"/>
  </p:normalViewPr>
  <p:slideViewPr>
    <p:cSldViewPr snapToGrid="0">
      <p:cViewPr varScale="1">
        <p:scale>
          <a:sx n="85" d="100"/>
          <a:sy n="85" d="100"/>
        </p:scale>
        <p:origin x="968" y="1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D8D625D3-C31A-41E7-97CB-1A78EDFAADE5}"/>
    <pc:docChg chg="undo custSel addSld delSld modSld sldOrd">
      <pc:chgData name="Dezhong Yao" userId="794760dbfb091494" providerId="LiveId" clId="{D8D625D3-C31A-41E7-97CB-1A78EDFAADE5}" dt="2020-06-18T21:53:21.362" v="2187" actId="47"/>
      <pc:docMkLst>
        <pc:docMk/>
      </pc:docMkLst>
      <pc:sldChg chg="modSp mod">
        <pc:chgData name="Dezhong Yao" userId="794760dbfb091494" providerId="LiveId" clId="{D8D625D3-C31A-41E7-97CB-1A78EDFAADE5}" dt="2020-06-14T15:54:34.620" v="893" actId="113"/>
        <pc:sldMkLst>
          <pc:docMk/>
          <pc:sldMk cId="3026863900" sldId="294"/>
        </pc:sldMkLst>
        <pc:spChg chg="mod">
          <ac:chgData name="Dezhong Yao" userId="794760dbfb091494" providerId="LiveId" clId="{D8D625D3-C31A-41E7-97CB-1A78EDFAADE5}" dt="2020-06-14T15:54:25.227" v="891"/>
          <ac:spMkLst>
            <pc:docMk/>
            <pc:sldMk cId="3026863900" sldId="294"/>
            <ac:spMk id="2" creationId="{EEAEBA6E-00E8-41E3-81F5-388FF6340BA6}"/>
          </ac:spMkLst>
        </pc:spChg>
        <pc:spChg chg="mod">
          <ac:chgData name="Dezhong Yao" userId="794760dbfb091494" providerId="LiveId" clId="{D8D625D3-C31A-41E7-97CB-1A78EDFAADE5}" dt="2020-06-14T15:54:34.620" v="893" actId="113"/>
          <ac:spMkLst>
            <pc:docMk/>
            <pc:sldMk cId="3026863900" sldId="294"/>
            <ac:spMk id="3" creationId="{ECEA8253-BD5F-4A60-9B3F-82CFAB0F7A06}"/>
          </ac:spMkLst>
        </pc:spChg>
      </pc:sldChg>
      <pc:sldChg chg="modSp mod">
        <pc:chgData name="Dezhong Yao" userId="794760dbfb091494" providerId="LiveId" clId="{D8D625D3-C31A-41E7-97CB-1A78EDFAADE5}" dt="2020-06-14T16:28:57.911" v="920" actId="113"/>
        <pc:sldMkLst>
          <pc:docMk/>
          <pc:sldMk cId="3400056384" sldId="295"/>
        </pc:sldMkLst>
        <pc:spChg chg="mod">
          <ac:chgData name="Dezhong Yao" userId="794760dbfb091494" providerId="LiveId" clId="{D8D625D3-C31A-41E7-97CB-1A78EDFAADE5}" dt="2020-06-14T16:28:22.333" v="915" actId="20577"/>
          <ac:spMkLst>
            <pc:docMk/>
            <pc:sldMk cId="3400056384" sldId="295"/>
            <ac:spMk id="2" creationId="{0E5A8E6A-BC31-438D-9F75-6DF47ACFDB34}"/>
          </ac:spMkLst>
        </pc:spChg>
        <pc:spChg chg="mod">
          <ac:chgData name="Dezhong Yao" userId="794760dbfb091494" providerId="LiveId" clId="{D8D625D3-C31A-41E7-97CB-1A78EDFAADE5}" dt="2020-06-14T16:28:57.911" v="920" actId="113"/>
          <ac:spMkLst>
            <pc:docMk/>
            <pc:sldMk cId="3400056384" sldId="295"/>
            <ac:spMk id="3" creationId="{AE614689-A11D-4109-A533-EBF0F04740EA}"/>
          </ac:spMkLst>
        </pc:spChg>
      </pc:sldChg>
      <pc:sldChg chg="modSp mod">
        <pc:chgData name="Dezhong Yao" userId="794760dbfb091494" providerId="LiveId" clId="{D8D625D3-C31A-41E7-97CB-1A78EDFAADE5}" dt="2020-06-14T15:54:56.744" v="897" actId="113"/>
        <pc:sldMkLst>
          <pc:docMk/>
          <pc:sldMk cId="1234812241" sldId="298"/>
        </pc:sldMkLst>
        <pc:spChg chg="mod">
          <ac:chgData name="Dezhong Yao" userId="794760dbfb091494" providerId="LiveId" clId="{D8D625D3-C31A-41E7-97CB-1A78EDFAADE5}" dt="2020-06-14T15:54:56.744" v="897" actId="113"/>
          <ac:spMkLst>
            <pc:docMk/>
            <pc:sldMk cId="1234812241" sldId="298"/>
            <ac:spMk id="6" creationId="{671AEDEB-8DFE-4E28-AA82-4E378E939D58}"/>
          </ac:spMkLst>
        </pc:spChg>
      </pc:sldChg>
      <pc:sldChg chg="addSp delSp modSp mod">
        <pc:chgData name="Dezhong Yao" userId="794760dbfb091494" providerId="LiveId" clId="{D8D625D3-C31A-41E7-97CB-1A78EDFAADE5}" dt="2020-06-14T15:47:32.853" v="810" actId="20577"/>
        <pc:sldMkLst>
          <pc:docMk/>
          <pc:sldMk cId="2001491903" sldId="299"/>
        </pc:sldMkLst>
        <pc:spChg chg="mod">
          <ac:chgData name="Dezhong Yao" userId="794760dbfb091494" providerId="LiveId" clId="{D8D625D3-C31A-41E7-97CB-1A78EDFAADE5}" dt="2020-06-14T15:42:24.926" v="672"/>
          <ac:spMkLst>
            <pc:docMk/>
            <pc:sldMk cId="2001491903" sldId="299"/>
            <ac:spMk id="2" creationId="{381F27F1-C8E6-4AEF-BF56-F398E1FD95CE}"/>
          </ac:spMkLst>
        </pc:spChg>
        <pc:spChg chg="mod">
          <ac:chgData name="Dezhong Yao" userId="794760dbfb091494" providerId="LiveId" clId="{D8D625D3-C31A-41E7-97CB-1A78EDFAADE5}" dt="2020-06-14T15:47:32.853" v="810" actId="20577"/>
          <ac:spMkLst>
            <pc:docMk/>
            <pc:sldMk cId="2001491903" sldId="299"/>
            <ac:spMk id="3" creationId="{22239B86-5122-4D49-AE2B-A8C8976E430F}"/>
          </ac:spMkLst>
        </pc:spChg>
        <pc:spChg chg="add del mod">
          <ac:chgData name="Dezhong Yao" userId="794760dbfb091494" providerId="LiveId" clId="{D8D625D3-C31A-41E7-97CB-1A78EDFAADE5}" dt="2020-06-14T15:46:01.042" v="739" actId="478"/>
          <ac:spMkLst>
            <pc:docMk/>
            <pc:sldMk cId="2001491903" sldId="299"/>
            <ac:spMk id="5" creationId="{24732BC3-10A9-4DDE-9E1F-888F03C2946D}"/>
          </ac:spMkLst>
        </pc:spChg>
        <pc:picChg chg="add mod modCrop">
          <ac:chgData name="Dezhong Yao" userId="794760dbfb091494" providerId="LiveId" clId="{D8D625D3-C31A-41E7-97CB-1A78EDFAADE5}" dt="2020-06-14T15:46:15.242" v="743" actId="1076"/>
          <ac:picMkLst>
            <pc:docMk/>
            <pc:sldMk cId="2001491903" sldId="299"/>
            <ac:picMk id="4" creationId="{F546CF2C-A4A3-4FA9-9697-F1FA7CEEB5D1}"/>
          </ac:picMkLst>
        </pc:picChg>
      </pc:sldChg>
      <pc:sldChg chg="addSp modSp mod">
        <pc:chgData name="Dezhong Yao" userId="794760dbfb091494" providerId="LiveId" clId="{D8D625D3-C31A-41E7-97CB-1A78EDFAADE5}" dt="2020-06-14T15:28:05.044" v="570" actId="1076"/>
        <pc:sldMkLst>
          <pc:docMk/>
          <pc:sldMk cId="2888991370" sldId="300"/>
        </pc:sldMkLst>
        <pc:spChg chg="mod">
          <ac:chgData name="Dezhong Yao" userId="794760dbfb091494" providerId="LiveId" clId="{D8D625D3-C31A-41E7-97CB-1A78EDFAADE5}" dt="2020-06-14T15:28:01.909" v="569" actId="15"/>
          <ac:spMkLst>
            <pc:docMk/>
            <pc:sldMk cId="2888991370" sldId="300"/>
            <ac:spMk id="3" creationId="{B390E887-C5A7-4313-8E7C-37AF9AC4D1D3}"/>
          </ac:spMkLst>
        </pc:spChg>
        <pc:spChg chg="mod">
          <ac:chgData name="Dezhong Yao" userId="794760dbfb091494" providerId="LiveId" clId="{D8D625D3-C31A-41E7-97CB-1A78EDFAADE5}" dt="2020-06-14T15:27:06.604" v="511" actId="164"/>
          <ac:spMkLst>
            <pc:docMk/>
            <pc:sldMk cId="2888991370" sldId="300"/>
            <ac:spMk id="10" creationId="{5A19208A-9B49-45FC-93F4-B034CA17316C}"/>
          </ac:spMkLst>
        </pc:spChg>
        <pc:grpChg chg="add mod">
          <ac:chgData name="Dezhong Yao" userId="794760dbfb091494" providerId="LiveId" clId="{D8D625D3-C31A-41E7-97CB-1A78EDFAADE5}" dt="2020-06-14T15:27:01.645" v="510" actId="164"/>
          <ac:grpSpMkLst>
            <pc:docMk/>
            <pc:sldMk cId="2888991370" sldId="300"/>
            <ac:grpSpMk id="4" creationId="{C793F86C-0987-4415-B6A7-C8E6804E1F51}"/>
          </ac:grpSpMkLst>
        </pc:grpChg>
        <pc:grpChg chg="add mod">
          <ac:chgData name="Dezhong Yao" userId="794760dbfb091494" providerId="LiveId" clId="{D8D625D3-C31A-41E7-97CB-1A78EDFAADE5}" dt="2020-06-14T15:28:05.044" v="570" actId="1076"/>
          <ac:grpSpMkLst>
            <pc:docMk/>
            <pc:sldMk cId="2888991370" sldId="300"/>
            <ac:grpSpMk id="5" creationId="{E46676A5-834F-4592-B44A-1EA626B514AE}"/>
          </ac:grpSpMkLst>
        </pc:grpChg>
        <pc:picChg chg="mod">
          <ac:chgData name="Dezhong Yao" userId="794760dbfb091494" providerId="LiveId" clId="{D8D625D3-C31A-41E7-97CB-1A78EDFAADE5}" dt="2020-06-14T15:27:06.604" v="511" actId="164"/>
          <ac:picMkLst>
            <pc:docMk/>
            <pc:sldMk cId="2888991370" sldId="300"/>
            <ac:picMk id="11" creationId="{AC352218-2A6B-4B31-BF7F-2B878A4F1A6D}"/>
          </ac:picMkLst>
        </pc:picChg>
        <pc:picChg chg="mod">
          <ac:chgData name="Dezhong Yao" userId="794760dbfb091494" providerId="LiveId" clId="{D8D625D3-C31A-41E7-97CB-1A78EDFAADE5}" dt="2020-06-14T15:27:06.604" v="511" actId="164"/>
          <ac:picMkLst>
            <pc:docMk/>
            <pc:sldMk cId="2888991370" sldId="300"/>
            <ac:picMk id="12" creationId="{075639E8-61A7-4899-8C54-308341455350}"/>
          </ac:picMkLst>
        </pc:picChg>
        <pc:picChg chg="mod">
          <ac:chgData name="Dezhong Yao" userId="794760dbfb091494" providerId="LiveId" clId="{D8D625D3-C31A-41E7-97CB-1A78EDFAADE5}" dt="2020-06-14T15:27:06.604" v="511" actId="164"/>
          <ac:picMkLst>
            <pc:docMk/>
            <pc:sldMk cId="2888991370" sldId="300"/>
            <ac:picMk id="13" creationId="{C6AE67F7-FA35-47DF-B5FD-2A7B8DB3D53C}"/>
          </ac:picMkLst>
        </pc:picChg>
        <pc:picChg chg="mod">
          <ac:chgData name="Dezhong Yao" userId="794760dbfb091494" providerId="LiveId" clId="{D8D625D3-C31A-41E7-97CB-1A78EDFAADE5}" dt="2020-06-14T15:27:06.604" v="511" actId="164"/>
          <ac:picMkLst>
            <pc:docMk/>
            <pc:sldMk cId="2888991370" sldId="300"/>
            <ac:picMk id="30" creationId="{2ED51EB6-A042-44AE-BE39-33FBC8319CF0}"/>
          </ac:picMkLst>
        </pc:picChg>
        <pc:picChg chg="mod">
          <ac:chgData name="Dezhong Yao" userId="794760dbfb091494" providerId="LiveId" clId="{D8D625D3-C31A-41E7-97CB-1A78EDFAADE5}" dt="2020-06-14T15:27:06.604" v="511" actId="164"/>
          <ac:picMkLst>
            <pc:docMk/>
            <pc:sldMk cId="2888991370" sldId="300"/>
            <ac:picMk id="31" creationId="{EED35117-4A94-43EF-B7BB-DE468FC98E40}"/>
          </ac:picMkLst>
        </pc:picChg>
        <pc:cxnChg chg="mod">
          <ac:chgData name="Dezhong Yao" userId="794760dbfb091494" providerId="LiveId" clId="{D8D625D3-C31A-41E7-97CB-1A78EDFAADE5}" dt="2020-06-14T15:27:06.604" v="511" actId="164"/>
          <ac:cxnSpMkLst>
            <pc:docMk/>
            <pc:sldMk cId="2888991370" sldId="300"/>
            <ac:cxnSpMk id="14" creationId="{DF05BF04-3217-4A67-A8EC-F13D3DF528EC}"/>
          </ac:cxnSpMkLst>
        </pc:cxnChg>
        <pc:cxnChg chg="mod">
          <ac:chgData name="Dezhong Yao" userId="794760dbfb091494" providerId="LiveId" clId="{D8D625D3-C31A-41E7-97CB-1A78EDFAADE5}" dt="2020-06-14T15:27:06.604" v="511" actId="164"/>
          <ac:cxnSpMkLst>
            <pc:docMk/>
            <pc:sldMk cId="2888991370" sldId="300"/>
            <ac:cxnSpMk id="17" creationId="{ED6C1D5E-AF7E-45BC-AC57-B2B6458EE485}"/>
          </ac:cxnSpMkLst>
        </pc:cxnChg>
        <pc:cxnChg chg="mod">
          <ac:chgData name="Dezhong Yao" userId="794760dbfb091494" providerId="LiveId" clId="{D8D625D3-C31A-41E7-97CB-1A78EDFAADE5}" dt="2020-06-14T15:27:06.604" v="511" actId="164"/>
          <ac:cxnSpMkLst>
            <pc:docMk/>
            <pc:sldMk cId="2888991370" sldId="300"/>
            <ac:cxnSpMk id="20" creationId="{3BAD300F-7351-4020-9C9E-EED4F592B961}"/>
          </ac:cxnSpMkLst>
        </pc:cxnChg>
        <pc:cxnChg chg="mod">
          <ac:chgData name="Dezhong Yao" userId="794760dbfb091494" providerId="LiveId" clId="{D8D625D3-C31A-41E7-97CB-1A78EDFAADE5}" dt="2020-06-14T15:27:06.604" v="511" actId="164"/>
          <ac:cxnSpMkLst>
            <pc:docMk/>
            <pc:sldMk cId="2888991370" sldId="300"/>
            <ac:cxnSpMk id="23" creationId="{85218F11-9DB4-43C2-BA8F-E09912885464}"/>
          </ac:cxnSpMkLst>
        </pc:cxnChg>
        <pc:cxnChg chg="mod">
          <ac:chgData name="Dezhong Yao" userId="794760dbfb091494" providerId="LiveId" clId="{D8D625D3-C31A-41E7-97CB-1A78EDFAADE5}" dt="2020-06-14T15:27:06.604" v="511" actId="164"/>
          <ac:cxnSpMkLst>
            <pc:docMk/>
            <pc:sldMk cId="2888991370" sldId="300"/>
            <ac:cxnSpMk id="26" creationId="{0E633687-AB88-45AE-8171-CFD0F2C8B9C5}"/>
          </ac:cxnSpMkLst>
        </pc:cxnChg>
        <pc:cxnChg chg="mod">
          <ac:chgData name="Dezhong Yao" userId="794760dbfb091494" providerId="LiveId" clId="{D8D625D3-C31A-41E7-97CB-1A78EDFAADE5}" dt="2020-06-14T15:27:06.604" v="511" actId="164"/>
          <ac:cxnSpMkLst>
            <pc:docMk/>
            <pc:sldMk cId="2888991370" sldId="300"/>
            <ac:cxnSpMk id="32" creationId="{D9602459-BB03-4422-A5B8-409D0DF343F5}"/>
          </ac:cxnSpMkLst>
        </pc:cxnChg>
      </pc:sldChg>
      <pc:sldChg chg="addSp delSp modSp new mod">
        <pc:chgData name="Dezhong Yao" userId="794760dbfb091494" providerId="LiveId" clId="{D8D625D3-C31A-41E7-97CB-1A78EDFAADE5}" dt="2020-06-14T14:56:38.301" v="475" actId="1076"/>
        <pc:sldMkLst>
          <pc:docMk/>
          <pc:sldMk cId="4233320433" sldId="301"/>
        </pc:sldMkLst>
        <pc:spChg chg="mod">
          <ac:chgData name="Dezhong Yao" userId="794760dbfb091494" providerId="LiveId" clId="{D8D625D3-C31A-41E7-97CB-1A78EDFAADE5}" dt="2020-06-14T13:16:32.696" v="32" actId="27636"/>
          <ac:spMkLst>
            <pc:docMk/>
            <pc:sldMk cId="4233320433" sldId="301"/>
            <ac:spMk id="2" creationId="{3BBB5481-5030-4165-8128-4317875AB10A}"/>
          </ac:spMkLst>
        </pc:spChg>
        <pc:spChg chg="del">
          <ac:chgData name="Dezhong Yao" userId="794760dbfb091494" providerId="LiveId" clId="{D8D625D3-C31A-41E7-97CB-1A78EDFAADE5}" dt="2020-06-14T13:18:39.520" v="33" actId="478"/>
          <ac:spMkLst>
            <pc:docMk/>
            <pc:sldMk cId="4233320433" sldId="301"/>
            <ac:spMk id="3" creationId="{63732CCD-6DB5-4FE1-B355-4AA8BCEB43E7}"/>
          </ac:spMkLst>
        </pc:spChg>
        <pc:spChg chg="add mod">
          <ac:chgData name="Dezhong Yao" userId="794760dbfb091494" providerId="LiveId" clId="{D8D625D3-C31A-41E7-97CB-1A78EDFAADE5}" dt="2020-06-14T13:53:58.111" v="322" actId="1035"/>
          <ac:spMkLst>
            <pc:docMk/>
            <pc:sldMk cId="4233320433" sldId="301"/>
            <ac:spMk id="4" creationId="{BE13CC43-4C03-4D4C-9142-2B5F55460947}"/>
          </ac:spMkLst>
        </pc:spChg>
        <pc:spChg chg="add del mod">
          <ac:chgData name="Dezhong Yao" userId="794760dbfb091494" providerId="LiveId" clId="{D8D625D3-C31A-41E7-97CB-1A78EDFAADE5}" dt="2020-06-14T13:53:58.111" v="322" actId="1035"/>
          <ac:spMkLst>
            <pc:docMk/>
            <pc:sldMk cId="4233320433" sldId="301"/>
            <ac:spMk id="5" creationId="{0D6CE887-0AD3-41AE-8C31-D62B06E09BE2}"/>
          </ac:spMkLst>
        </pc:spChg>
        <pc:spChg chg="add del mod">
          <ac:chgData name="Dezhong Yao" userId="794760dbfb091494" providerId="LiveId" clId="{D8D625D3-C31A-41E7-97CB-1A78EDFAADE5}" dt="2020-06-14T13:53:58.111" v="322" actId="1035"/>
          <ac:spMkLst>
            <pc:docMk/>
            <pc:sldMk cId="4233320433" sldId="301"/>
            <ac:spMk id="6" creationId="{78E39CB3-92B9-49F2-8D87-EDD10EA98DD7}"/>
          </ac:spMkLst>
        </pc:spChg>
        <pc:spChg chg="add mod">
          <ac:chgData name="Dezhong Yao" userId="794760dbfb091494" providerId="LiveId" clId="{D8D625D3-C31A-41E7-97CB-1A78EDFAADE5}" dt="2020-06-14T13:53:58.111" v="322" actId="1035"/>
          <ac:spMkLst>
            <pc:docMk/>
            <pc:sldMk cId="4233320433" sldId="301"/>
            <ac:spMk id="7" creationId="{E9C6E4F1-CE35-489A-9A47-34BE8EFB7E41}"/>
          </ac:spMkLst>
        </pc:spChg>
        <pc:spChg chg="add mod">
          <ac:chgData name="Dezhong Yao" userId="794760dbfb091494" providerId="LiveId" clId="{D8D625D3-C31A-41E7-97CB-1A78EDFAADE5}" dt="2020-06-14T13:53:58.111" v="322" actId="1035"/>
          <ac:spMkLst>
            <pc:docMk/>
            <pc:sldMk cId="4233320433" sldId="301"/>
            <ac:spMk id="8" creationId="{1B61747C-6B3B-426E-805D-CF07396CAD48}"/>
          </ac:spMkLst>
        </pc:spChg>
        <pc:spChg chg="add mod">
          <ac:chgData name="Dezhong Yao" userId="794760dbfb091494" providerId="LiveId" clId="{D8D625D3-C31A-41E7-97CB-1A78EDFAADE5}" dt="2020-06-14T13:53:58.111" v="322" actId="1035"/>
          <ac:spMkLst>
            <pc:docMk/>
            <pc:sldMk cId="4233320433" sldId="301"/>
            <ac:spMk id="9" creationId="{934774EC-EBF7-4DFE-A8E9-76F97CBE65CE}"/>
          </ac:spMkLst>
        </pc:spChg>
        <pc:spChg chg="add mod">
          <ac:chgData name="Dezhong Yao" userId="794760dbfb091494" providerId="LiveId" clId="{D8D625D3-C31A-41E7-97CB-1A78EDFAADE5}" dt="2020-06-14T13:53:58.111" v="322" actId="1035"/>
          <ac:spMkLst>
            <pc:docMk/>
            <pc:sldMk cId="4233320433" sldId="301"/>
            <ac:spMk id="10" creationId="{546F2253-B6C0-4995-B91D-A1BA116085A6}"/>
          </ac:spMkLst>
        </pc:spChg>
        <pc:spChg chg="add del mod">
          <ac:chgData name="Dezhong Yao" userId="794760dbfb091494" providerId="LiveId" clId="{D8D625D3-C31A-41E7-97CB-1A78EDFAADE5}" dt="2020-06-14T13:19:11.691" v="41" actId="478"/>
          <ac:spMkLst>
            <pc:docMk/>
            <pc:sldMk cId="4233320433" sldId="301"/>
            <ac:spMk id="11" creationId="{F4C4BA81-DECD-4C86-B34C-D6B992829A1E}"/>
          </ac:spMkLst>
        </pc:spChg>
        <pc:spChg chg="add del mod">
          <ac:chgData name="Dezhong Yao" userId="794760dbfb091494" providerId="LiveId" clId="{D8D625D3-C31A-41E7-97CB-1A78EDFAADE5}" dt="2020-06-14T13:19:17.201" v="45" actId="478"/>
          <ac:spMkLst>
            <pc:docMk/>
            <pc:sldMk cId="4233320433" sldId="301"/>
            <ac:spMk id="12" creationId="{6C16115A-D4B8-4549-B940-4E07C1FA1F3E}"/>
          </ac:spMkLst>
        </pc:spChg>
        <pc:spChg chg="add del mod">
          <ac:chgData name="Dezhong Yao" userId="794760dbfb091494" providerId="LiveId" clId="{D8D625D3-C31A-41E7-97CB-1A78EDFAADE5}" dt="2020-06-14T13:19:27.370" v="49" actId="478"/>
          <ac:spMkLst>
            <pc:docMk/>
            <pc:sldMk cId="4233320433" sldId="301"/>
            <ac:spMk id="13" creationId="{E4239BF8-1D9F-4B90-B988-51177BA12EC3}"/>
          </ac:spMkLst>
        </pc:spChg>
        <pc:spChg chg="add del mod">
          <ac:chgData name="Dezhong Yao" userId="794760dbfb091494" providerId="LiveId" clId="{D8D625D3-C31A-41E7-97CB-1A78EDFAADE5}" dt="2020-06-14T13:19:33.222" v="51" actId="478"/>
          <ac:spMkLst>
            <pc:docMk/>
            <pc:sldMk cId="4233320433" sldId="301"/>
            <ac:spMk id="14" creationId="{85E53593-D5D2-4559-A784-2302C9D213B8}"/>
          </ac:spMkLst>
        </pc:spChg>
        <pc:spChg chg="add mod">
          <ac:chgData name="Dezhong Yao" userId="794760dbfb091494" providerId="LiveId" clId="{D8D625D3-C31A-41E7-97CB-1A78EDFAADE5}" dt="2020-06-14T13:53:58.111" v="322" actId="1035"/>
          <ac:spMkLst>
            <pc:docMk/>
            <pc:sldMk cId="4233320433" sldId="301"/>
            <ac:spMk id="15" creationId="{F25DB337-F18E-48DC-BCD9-24C7556B3961}"/>
          </ac:spMkLst>
        </pc:spChg>
        <pc:spChg chg="add del mod">
          <ac:chgData name="Dezhong Yao" userId="794760dbfb091494" providerId="LiveId" clId="{D8D625D3-C31A-41E7-97CB-1A78EDFAADE5}" dt="2020-06-14T13:19:10.047" v="40" actId="478"/>
          <ac:spMkLst>
            <pc:docMk/>
            <pc:sldMk cId="4233320433" sldId="301"/>
            <ac:spMk id="16" creationId="{D6BAC673-5CB4-4BA5-8D36-86822D9D0EEB}"/>
          </ac:spMkLst>
        </pc:spChg>
        <pc:spChg chg="add del mod">
          <ac:chgData name="Dezhong Yao" userId="794760dbfb091494" providerId="LiveId" clId="{D8D625D3-C31A-41E7-97CB-1A78EDFAADE5}" dt="2020-06-14T13:19:12.468" v="42" actId="478"/>
          <ac:spMkLst>
            <pc:docMk/>
            <pc:sldMk cId="4233320433" sldId="301"/>
            <ac:spMk id="17" creationId="{E1901FDF-0379-4C9E-8239-2253667FC66F}"/>
          </ac:spMkLst>
        </pc:spChg>
        <pc:spChg chg="add del mod">
          <ac:chgData name="Dezhong Yao" userId="794760dbfb091494" providerId="LiveId" clId="{D8D625D3-C31A-41E7-97CB-1A78EDFAADE5}" dt="2020-06-14T13:19:18.696" v="46" actId="478"/>
          <ac:spMkLst>
            <pc:docMk/>
            <pc:sldMk cId="4233320433" sldId="301"/>
            <ac:spMk id="18" creationId="{8D2C6281-51EE-441C-8F4D-5488DF456B6D}"/>
          </ac:spMkLst>
        </pc:spChg>
        <pc:spChg chg="add del mod">
          <ac:chgData name="Dezhong Yao" userId="794760dbfb091494" providerId="LiveId" clId="{D8D625D3-C31A-41E7-97CB-1A78EDFAADE5}" dt="2020-06-14T13:19:29.677" v="50" actId="478"/>
          <ac:spMkLst>
            <pc:docMk/>
            <pc:sldMk cId="4233320433" sldId="301"/>
            <ac:spMk id="19" creationId="{A19CA78C-D338-4FDE-B193-1F28436CF2C5}"/>
          </ac:spMkLst>
        </pc:spChg>
        <pc:spChg chg="add mod">
          <ac:chgData name="Dezhong Yao" userId="794760dbfb091494" providerId="LiveId" clId="{D8D625D3-C31A-41E7-97CB-1A78EDFAADE5}" dt="2020-06-14T13:53:58.111" v="322" actId="1035"/>
          <ac:spMkLst>
            <pc:docMk/>
            <pc:sldMk cId="4233320433" sldId="301"/>
            <ac:spMk id="20" creationId="{9B62E9DC-C739-4293-B3E2-DA6B130952FC}"/>
          </ac:spMkLst>
        </pc:spChg>
        <pc:spChg chg="add mod">
          <ac:chgData name="Dezhong Yao" userId="794760dbfb091494" providerId="LiveId" clId="{D8D625D3-C31A-41E7-97CB-1A78EDFAADE5}" dt="2020-06-14T13:53:58.111" v="322" actId="1035"/>
          <ac:spMkLst>
            <pc:docMk/>
            <pc:sldMk cId="4233320433" sldId="301"/>
            <ac:spMk id="21" creationId="{B06132CD-41E5-4CA8-BAEF-0DABB9A61B15}"/>
          </ac:spMkLst>
        </pc:spChg>
        <pc:spChg chg="add mod">
          <ac:chgData name="Dezhong Yao" userId="794760dbfb091494" providerId="LiveId" clId="{D8D625D3-C31A-41E7-97CB-1A78EDFAADE5}" dt="2020-06-14T13:53:58.111" v="322" actId="1035"/>
          <ac:spMkLst>
            <pc:docMk/>
            <pc:sldMk cId="4233320433" sldId="301"/>
            <ac:spMk id="22" creationId="{CE27E673-3411-4B6D-BBD2-60CE8FE739C1}"/>
          </ac:spMkLst>
        </pc:spChg>
        <pc:spChg chg="add mod">
          <ac:chgData name="Dezhong Yao" userId="794760dbfb091494" providerId="LiveId" clId="{D8D625D3-C31A-41E7-97CB-1A78EDFAADE5}" dt="2020-06-14T14:01:40.255" v="395" actId="554"/>
          <ac:spMkLst>
            <pc:docMk/>
            <pc:sldMk cId="4233320433" sldId="301"/>
            <ac:spMk id="23" creationId="{82A372EE-0E13-48B3-8565-4B955DDFB6BD}"/>
          </ac:spMkLst>
        </pc:spChg>
        <pc:spChg chg="add mod">
          <ac:chgData name="Dezhong Yao" userId="794760dbfb091494" providerId="LiveId" clId="{D8D625D3-C31A-41E7-97CB-1A78EDFAADE5}" dt="2020-06-14T13:53:58.111" v="322" actId="1035"/>
          <ac:spMkLst>
            <pc:docMk/>
            <pc:sldMk cId="4233320433" sldId="301"/>
            <ac:spMk id="24" creationId="{B5D9F15F-BC94-4363-A963-7680E0B052E5}"/>
          </ac:spMkLst>
        </pc:spChg>
        <pc:spChg chg="add mod">
          <ac:chgData name="Dezhong Yao" userId="794760dbfb091494" providerId="LiveId" clId="{D8D625D3-C31A-41E7-97CB-1A78EDFAADE5}" dt="2020-06-14T13:53:58.111" v="322" actId="1035"/>
          <ac:spMkLst>
            <pc:docMk/>
            <pc:sldMk cId="4233320433" sldId="301"/>
            <ac:spMk id="25" creationId="{35DEAC13-64EE-4D50-87A4-DD1BE45B159B}"/>
          </ac:spMkLst>
        </pc:spChg>
        <pc:spChg chg="add mod">
          <ac:chgData name="Dezhong Yao" userId="794760dbfb091494" providerId="LiveId" clId="{D8D625D3-C31A-41E7-97CB-1A78EDFAADE5}" dt="2020-06-14T13:58:51.650" v="343" actId="1076"/>
          <ac:spMkLst>
            <pc:docMk/>
            <pc:sldMk cId="4233320433" sldId="301"/>
            <ac:spMk id="26" creationId="{294EB857-5619-4FF8-9EF3-16ACF0E52B19}"/>
          </ac:spMkLst>
        </pc:spChg>
        <pc:spChg chg="add del mod">
          <ac:chgData name="Dezhong Yao" userId="794760dbfb091494" providerId="LiveId" clId="{D8D625D3-C31A-41E7-97CB-1A78EDFAADE5}" dt="2020-06-14T13:59:57.270" v="371" actId="478"/>
          <ac:spMkLst>
            <pc:docMk/>
            <pc:sldMk cId="4233320433" sldId="301"/>
            <ac:spMk id="27" creationId="{394BAF98-46F6-404D-94FE-3657D5D96408}"/>
          </ac:spMkLst>
        </pc:spChg>
        <pc:spChg chg="add del mod">
          <ac:chgData name="Dezhong Yao" userId="794760dbfb091494" providerId="LiveId" clId="{D8D625D3-C31A-41E7-97CB-1A78EDFAADE5}" dt="2020-06-14T13:58:09.734" v="326" actId="478"/>
          <ac:spMkLst>
            <pc:docMk/>
            <pc:sldMk cId="4233320433" sldId="301"/>
            <ac:spMk id="28" creationId="{8F2FEB29-83DF-49C5-8F56-80688E02A50C}"/>
          </ac:spMkLst>
        </pc:spChg>
        <pc:spChg chg="add del mod">
          <ac:chgData name="Dezhong Yao" userId="794760dbfb091494" providerId="LiveId" clId="{D8D625D3-C31A-41E7-97CB-1A78EDFAADE5}" dt="2020-06-14T13:58:49.380" v="340" actId="478"/>
          <ac:spMkLst>
            <pc:docMk/>
            <pc:sldMk cId="4233320433" sldId="301"/>
            <ac:spMk id="29" creationId="{D055C1AD-51FA-4751-9107-32F8E62611B0}"/>
          </ac:spMkLst>
        </pc:spChg>
        <pc:spChg chg="add mod">
          <ac:chgData name="Dezhong Yao" userId="794760dbfb091494" providerId="LiveId" clId="{D8D625D3-C31A-41E7-97CB-1A78EDFAADE5}" dt="2020-06-14T14:02:20.919" v="454" actId="6549"/>
          <ac:spMkLst>
            <pc:docMk/>
            <pc:sldMk cId="4233320433" sldId="301"/>
            <ac:spMk id="30" creationId="{6228EB30-126E-4113-8FF3-8D6F1E3FC88B}"/>
          </ac:spMkLst>
        </pc:spChg>
        <pc:spChg chg="add mod">
          <ac:chgData name="Dezhong Yao" userId="794760dbfb091494" providerId="LiveId" clId="{D8D625D3-C31A-41E7-97CB-1A78EDFAADE5}" dt="2020-06-14T14:01:40.255" v="395" actId="554"/>
          <ac:spMkLst>
            <pc:docMk/>
            <pc:sldMk cId="4233320433" sldId="301"/>
            <ac:spMk id="31" creationId="{544D87A7-8ABE-4533-A7AE-055CAC0885D6}"/>
          </ac:spMkLst>
        </pc:spChg>
        <pc:spChg chg="add mod">
          <ac:chgData name="Dezhong Yao" userId="794760dbfb091494" providerId="LiveId" clId="{D8D625D3-C31A-41E7-97CB-1A78EDFAADE5}" dt="2020-06-14T14:01:40.255" v="395" actId="554"/>
          <ac:spMkLst>
            <pc:docMk/>
            <pc:sldMk cId="4233320433" sldId="301"/>
            <ac:spMk id="32" creationId="{350F64F9-B29E-46E8-A597-7AB6BF94669D}"/>
          </ac:spMkLst>
        </pc:spChg>
        <pc:spChg chg="add mod">
          <ac:chgData name="Dezhong Yao" userId="794760dbfb091494" providerId="LiveId" clId="{D8D625D3-C31A-41E7-97CB-1A78EDFAADE5}" dt="2020-06-14T14:01:40.255" v="395" actId="554"/>
          <ac:spMkLst>
            <pc:docMk/>
            <pc:sldMk cId="4233320433" sldId="301"/>
            <ac:spMk id="33" creationId="{C6073CA7-B24E-491A-AB98-CBB84B0E73EA}"/>
          </ac:spMkLst>
        </pc:spChg>
        <pc:spChg chg="add mod">
          <ac:chgData name="Dezhong Yao" userId="794760dbfb091494" providerId="LiveId" clId="{D8D625D3-C31A-41E7-97CB-1A78EDFAADE5}" dt="2020-06-14T14:01:36.497" v="394" actId="571"/>
          <ac:spMkLst>
            <pc:docMk/>
            <pc:sldMk cId="4233320433" sldId="301"/>
            <ac:spMk id="34" creationId="{34B5D5A1-A0A6-4BA8-9C42-215A92AAD795}"/>
          </ac:spMkLst>
        </pc:spChg>
        <pc:spChg chg="add mod">
          <ac:chgData name="Dezhong Yao" userId="794760dbfb091494" providerId="LiveId" clId="{D8D625D3-C31A-41E7-97CB-1A78EDFAADE5}" dt="2020-06-14T14:01:36.497" v="394" actId="571"/>
          <ac:spMkLst>
            <pc:docMk/>
            <pc:sldMk cId="4233320433" sldId="301"/>
            <ac:spMk id="35" creationId="{DE983668-0351-4B3F-BB14-9AA02AE68EEC}"/>
          </ac:spMkLst>
        </pc:spChg>
        <pc:spChg chg="add mod">
          <ac:chgData name="Dezhong Yao" userId="794760dbfb091494" providerId="LiveId" clId="{D8D625D3-C31A-41E7-97CB-1A78EDFAADE5}" dt="2020-06-14T14:01:36.497" v="394" actId="571"/>
          <ac:spMkLst>
            <pc:docMk/>
            <pc:sldMk cId="4233320433" sldId="301"/>
            <ac:spMk id="36" creationId="{8EE965D0-CFC1-4C7A-BE37-B11882A4880B}"/>
          </ac:spMkLst>
        </pc:spChg>
        <pc:spChg chg="add mod">
          <ac:chgData name="Dezhong Yao" userId="794760dbfb091494" providerId="LiveId" clId="{D8D625D3-C31A-41E7-97CB-1A78EDFAADE5}" dt="2020-06-14T14:01:36.497" v="394" actId="571"/>
          <ac:spMkLst>
            <pc:docMk/>
            <pc:sldMk cId="4233320433" sldId="301"/>
            <ac:spMk id="37" creationId="{6B98DCF4-7160-4944-8A17-7D5492E1A0A1}"/>
          </ac:spMkLst>
        </pc:spChg>
        <pc:spChg chg="add mod">
          <ac:chgData name="Dezhong Yao" userId="794760dbfb091494" providerId="LiveId" clId="{D8D625D3-C31A-41E7-97CB-1A78EDFAADE5}" dt="2020-06-14T14:01:36.497" v="394" actId="571"/>
          <ac:spMkLst>
            <pc:docMk/>
            <pc:sldMk cId="4233320433" sldId="301"/>
            <ac:spMk id="38" creationId="{9E74691A-A9A5-489E-B07A-3F907123F8FA}"/>
          </ac:spMkLst>
        </pc:spChg>
        <pc:picChg chg="add mod modCrop">
          <ac:chgData name="Dezhong Yao" userId="794760dbfb091494" providerId="LiveId" clId="{D8D625D3-C31A-41E7-97CB-1A78EDFAADE5}" dt="2020-06-14T14:56:38.301" v="475" actId="1076"/>
          <ac:picMkLst>
            <pc:docMk/>
            <pc:sldMk cId="4233320433" sldId="301"/>
            <ac:picMk id="40" creationId="{6B1C1EB6-0657-4D23-A7A1-6A26FD3C9ED4}"/>
          </ac:picMkLst>
        </pc:picChg>
      </pc:sldChg>
      <pc:sldChg chg="addSp modSp new mod">
        <pc:chgData name="Dezhong Yao" userId="794760dbfb091494" providerId="LiveId" clId="{D8D625D3-C31A-41E7-97CB-1A78EDFAADE5}" dt="2020-06-14T15:54:48.880" v="896" actId="113"/>
        <pc:sldMkLst>
          <pc:docMk/>
          <pc:sldMk cId="2176442876" sldId="303"/>
        </pc:sldMkLst>
        <pc:spChg chg="mod">
          <ac:chgData name="Dezhong Yao" userId="794760dbfb091494" providerId="LiveId" clId="{D8D625D3-C31A-41E7-97CB-1A78EDFAADE5}" dt="2020-06-14T15:37:07.796" v="636"/>
          <ac:spMkLst>
            <pc:docMk/>
            <pc:sldMk cId="2176442876" sldId="303"/>
            <ac:spMk id="2" creationId="{432E6FB9-959B-4D65-9ADB-5E42B2683FCB}"/>
          </ac:spMkLst>
        </pc:spChg>
        <pc:spChg chg="mod">
          <ac:chgData name="Dezhong Yao" userId="794760dbfb091494" providerId="LiveId" clId="{D8D625D3-C31A-41E7-97CB-1A78EDFAADE5}" dt="2020-06-14T15:54:48.880" v="896" actId="113"/>
          <ac:spMkLst>
            <pc:docMk/>
            <pc:sldMk cId="2176442876" sldId="303"/>
            <ac:spMk id="3" creationId="{3FCF7B06-65E6-4FD9-BB7A-38460FCC14B7}"/>
          </ac:spMkLst>
        </pc:spChg>
        <pc:picChg chg="add mod modCrop">
          <ac:chgData name="Dezhong Yao" userId="794760dbfb091494" providerId="LiveId" clId="{D8D625D3-C31A-41E7-97CB-1A78EDFAADE5}" dt="2020-06-14T15:41:20.322" v="668" actId="1035"/>
          <ac:picMkLst>
            <pc:docMk/>
            <pc:sldMk cId="2176442876" sldId="303"/>
            <ac:picMk id="5" creationId="{03CBDD15-18FF-40B7-8DE4-3EFD5FB14E83}"/>
          </ac:picMkLst>
        </pc:picChg>
      </pc:sldChg>
      <pc:sldChg chg="modSp new mod">
        <pc:chgData name="Dezhong Yao" userId="794760dbfb091494" providerId="LiveId" clId="{D8D625D3-C31A-41E7-97CB-1A78EDFAADE5}" dt="2020-06-14T15:55:05.056" v="899" actId="113"/>
        <pc:sldMkLst>
          <pc:docMk/>
          <pc:sldMk cId="435194845" sldId="304"/>
        </pc:sldMkLst>
        <pc:spChg chg="mod">
          <ac:chgData name="Dezhong Yao" userId="794760dbfb091494" providerId="LiveId" clId="{D8D625D3-C31A-41E7-97CB-1A78EDFAADE5}" dt="2020-06-14T15:48:38.226" v="832"/>
          <ac:spMkLst>
            <pc:docMk/>
            <pc:sldMk cId="435194845" sldId="304"/>
            <ac:spMk id="2" creationId="{2899900C-C1D5-4082-9132-FFD0D5C5C3AC}"/>
          </ac:spMkLst>
        </pc:spChg>
        <pc:spChg chg="mod">
          <ac:chgData name="Dezhong Yao" userId="794760dbfb091494" providerId="LiveId" clId="{D8D625D3-C31A-41E7-97CB-1A78EDFAADE5}" dt="2020-06-14T15:55:05.056" v="899" actId="113"/>
          <ac:spMkLst>
            <pc:docMk/>
            <pc:sldMk cId="435194845" sldId="304"/>
            <ac:spMk id="3" creationId="{C8118E1A-8C8D-45A2-B033-5E25607534F5}"/>
          </ac:spMkLst>
        </pc:spChg>
      </pc:sldChg>
      <pc:sldChg chg="modSp new mod">
        <pc:chgData name="Dezhong Yao" userId="794760dbfb091494" providerId="LiveId" clId="{D8D625D3-C31A-41E7-97CB-1A78EDFAADE5}" dt="2020-06-14T15:55:02.096" v="898" actId="113"/>
        <pc:sldMkLst>
          <pc:docMk/>
          <pc:sldMk cId="834591143" sldId="305"/>
        </pc:sldMkLst>
        <pc:spChg chg="mod">
          <ac:chgData name="Dezhong Yao" userId="794760dbfb091494" providerId="LiveId" clId="{D8D625D3-C31A-41E7-97CB-1A78EDFAADE5}" dt="2020-06-14T15:48:42.287" v="839"/>
          <ac:spMkLst>
            <pc:docMk/>
            <pc:sldMk cId="834591143" sldId="305"/>
            <ac:spMk id="2" creationId="{A5696356-06C2-485D-A2F2-4CB35BC5DA2B}"/>
          </ac:spMkLst>
        </pc:spChg>
        <pc:spChg chg="mod">
          <ac:chgData name="Dezhong Yao" userId="794760dbfb091494" providerId="LiveId" clId="{D8D625D3-C31A-41E7-97CB-1A78EDFAADE5}" dt="2020-06-14T15:55:02.096" v="898" actId="113"/>
          <ac:spMkLst>
            <pc:docMk/>
            <pc:sldMk cId="834591143" sldId="305"/>
            <ac:spMk id="3" creationId="{BA53AA17-5375-406D-8CF4-ECB2E121CF07}"/>
          </ac:spMkLst>
        </pc:spChg>
      </pc:sldChg>
      <pc:sldChg chg="modSp new mod">
        <pc:chgData name="Dezhong Yao" userId="794760dbfb091494" providerId="LiveId" clId="{D8D625D3-C31A-41E7-97CB-1A78EDFAADE5}" dt="2020-06-14T16:29:32.731" v="928" actId="20577"/>
        <pc:sldMkLst>
          <pc:docMk/>
          <pc:sldMk cId="2581338175" sldId="306"/>
        </pc:sldMkLst>
        <pc:spChg chg="mod">
          <ac:chgData name="Dezhong Yao" userId="794760dbfb091494" providerId="LiveId" clId="{D8D625D3-C31A-41E7-97CB-1A78EDFAADE5}" dt="2020-06-14T16:29:32.731" v="928" actId="20577"/>
          <ac:spMkLst>
            <pc:docMk/>
            <pc:sldMk cId="2581338175" sldId="306"/>
            <ac:spMk id="2" creationId="{AFA534E7-7765-4DF7-9AF6-908AB31CF5C3}"/>
          </ac:spMkLst>
        </pc:spChg>
        <pc:spChg chg="mod">
          <ac:chgData name="Dezhong Yao" userId="794760dbfb091494" providerId="LiveId" clId="{D8D625D3-C31A-41E7-97CB-1A78EDFAADE5}" dt="2020-06-14T16:29:20.262" v="923" actId="113"/>
          <ac:spMkLst>
            <pc:docMk/>
            <pc:sldMk cId="2581338175" sldId="306"/>
            <ac:spMk id="3" creationId="{6E95CF1F-A705-41F9-BC25-CC184A846A97}"/>
          </ac:spMkLst>
        </pc:spChg>
      </pc:sldChg>
      <pc:sldChg chg="addSp delSp modSp new mod">
        <pc:chgData name="Dezhong Yao" userId="794760dbfb091494" providerId="LiveId" clId="{D8D625D3-C31A-41E7-97CB-1A78EDFAADE5}" dt="2020-06-14T16:30:04.664" v="953" actId="1076"/>
        <pc:sldMkLst>
          <pc:docMk/>
          <pc:sldMk cId="261844191" sldId="307"/>
        </pc:sldMkLst>
        <pc:spChg chg="mod">
          <ac:chgData name="Dezhong Yao" userId="794760dbfb091494" providerId="LiveId" clId="{D8D625D3-C31A-41E7-97CB-1A78EDFAADE5}" dt="2020-06-14T16:29:44.882" v="946"/>
          <ac:spMkLst>
            <pc:docMk/>
            <pc:sldMk cId="261844191" sldId="307"/>
            <ac:spMk id="2" creationId="{7CD79D68-570A-4CCB-9729-AD84623DFC66}"/>
          </ac:spMkLst>
        </pc:spChg>
        <pc:spChg chg="del">
          <ac:chgData name="Dezhong Yao" userId="794760dbfb091494" providerId="LiveId" clId="{D8D625D3-C31A-41E7-97CB-1A78EDFAADE5}" dt="2020-06-14T16:29:50.492" v="947" actId="478"/>
          <ac:spMkLst>
            <pc:docMk/>
            <pc:sldMk cId="261844191" sldId="307"/>
            <ac:spMk id="3" creationId="{ADD75F7E-7533-41F6-B602-3F4792533377}"/>
          </ac:spMkLst>
        </pc:spChg>
        <pc:picChg chg="add mod">
          <ac:chgData name="Dezhong Yao" userId="794760dbfb091494" providerId="LiveId" clId="{D8D625D3-C31A-41E7-97CB-1A78EDFAADE5}" dt="2020-06-14T16:30:04.664" v="953" actId="1076"/>
          <ac:picMkLst>
            <pc:docMk/>
            <pc:sldMk cId="261844191" sldId="307"/>
            <ac:picMk id="4" creationId="{48D0B9B9-B91A-44AC-9A6E-56521A50E52F}"/>
          </ac:picMkLst>
        </pc:picChg>
      </pc:sldChg>
      <pc:sldChg chg="modSp new mod">
        <pc:chgData name="Dezhong Yao" userId="794760dbfb091494" providerId="LiveId" clId="{D8D625D3-C31A-41E7-97CB-1A78EDFAADE5}" dt="2020-06-14T16:30:49.977" v="964"/>
        <pc:sldMkLst>
          <pc:docMk/>
          <pc:sldMk cId="471012176" sldId="308"/>
        </pc:sldMkLst>
        <pc:spChg chg="mod">
          <ac:chgData name="Dezhong Yao" userId="794760dbfb091494" providerId="LiveId" clId="{D8D625D3-C31A-41E7-97CB-1A78EDFAADE5}" dt="2020-06-14T16:30:49.977" v="964"/>
          <ac:spMkLst>
            <pc:docMk/>
            <pc:sldMk cId="471012176" sldId="308"/>
            <ac:spMk id="2" creationId="{57DBDF22-9E9B-4C20-8784-E5B890AFC3F9}"/>
          </ac:spMkLst>
        </pc:spChg>
      </pc:sldChg>
      <pc:sldChg chg="addSp delSp modSp mod">
        <pc:chgData name="Dezhong Yao" userId="794760dbfb091494" providerId="LiveId" clId="{D8D625D3-C31A-41E7-97CB-1A78EDFAADE5}" dt="2020-06-15T15:32:05.034" v="1163" actId="12789"/>
        <pc:sldMkLst>
          <pc:docMk/>
          <pc:sldMk cId="2165869253" sldId="310"/>
        </pc:sldMkLst>
        <pc:spChg chg="add mod">
          <ac:chgData name="Dezhong Yao" userId="794760dbfb091494" providerId="LiveId" clId="{D8D625D3-C31A-41E7-97CB-1A78EDFAADE5}" dt="2020-06-15T15:31:11.937" v="1141" actId="1036"/>
          <ac:spMkLst>
            <pc:docMk/>
            <pc:sldMk cId="2165869253" sldId="310"/>
            <ac:spMk id="8" creationId="{FADAF1DB-353E-47DD-8A09-374AEE5479B0}"/>
          </ac:spMkLst>
        </pc:spChg>
        <pc:spChg chg="mod">
          <ac:chgData name="Dezhong Yao" userId="794760dbfb091494" providerId="LiveId" clId="{D8D625D3-C31A-41E7-97CB-1A78EDFAADE5}" dt="2020-06-15T15:30:25.366" v="1124" actId="255"/>
          <ac:spMkLst>
            <pc:docMk/>
            <pc:sldMk cId="2165869253" sldId="310"/>
            <ac:spMk id="18" creationId="{4B3A285B-E0CE-443A-AB58-0C6B5F17ECD2}"/>
          </ac:spMkLst>
        </pc:spChg>
        <pc:spChg chg="mod">
          <ac:chgData name="Dezhong Yao" userId="794760dbfb091494" providerId="LiveId" clId="{D8D625D3-C31A-41E7-97CB-1A78EDFAADE5}" dt="2020-06-15T15:30:25.366" v="1124" actId="255"/>
          <ac:spMkLst>
            <pc:docMk/>
            <pc:sldMk cId="2165869253" sldId="310"/>
            <ac:spMk id="23" creationId="{F8527DDC-7DEA-4A3F-B81C-31EB370208A5}"/>
          </ac:spMkLst>
        </pc:spChg>
        <pc:spChg chg="mod">
          <ac:chgData name="Dezhong Yao" userId="794760dbfb091494" providerId="LiveId" clId="{D8D625D3-C31A-41E7-97CB-1A78EDFAADE5}" dt="2020-06-15T15:30:25.366" v="1124" actId="255"/>
          <ac:spMkLst>
            <pc:docMk/>
            <pc:sldMk cId="2165869253" sldId="310"/>
            <ac:spMk id="24" creationId="{1D5F1C30-3F14-4EE2-86D0-7B7947F71348}"/>
          </ac:spMkLst>
        </pc:spChg>
        <pc:spChg chg="del mod">
          <ac:chgData name="Dezhong Yao" userId="794760dbfb091494" providerId="LiveId" clId="{D8D625D3-C31A-41E7-97CB-1A78EDFAADE5}" dt="2020-06-15T15:26:14.561" v="1022" actId="478"/>
          <ac:spMkLst>
            <pc:docMk/>
            <pc:sldMk cId="2165869253" sldId="310"/>
            <ac:spMk id="33" creationId="{AFAFC2AA-B676-45E0-A5C4-60BA322D81DE}"/>
          </ac:spMkLst>
        </pc:spChg>
        <pc:spChg chg="mod">
          <ac:chgData name="Dezhong Yao" userId="794760dbfb091494" providerId="LiveId" clId="{D8D625D3-C31A-41E7-97CB-1A78EDFAADE5}" dt="2020-06-15T15:14:14.265" v="967" actId="114"/>
          <ac:spMkLst>
            <pc:docMk/>
            <pc:sldMk cId="2165869253" sldId="310"/>
            <ac:spMk id="34" creationId="{95D35852-5719-48B6-B8C3-AC5FC763C8D4}"/>
          </ac:spMkLst>
        </pc:spChg>
        <pc:spChg chg="mod">
          <ac:chgData name="Dezhong Yao" userId="794760dbfb091494" providerId="LiveId" clId="{D8D625D3-C31A-41E7-97CB-1A78EDFAADE5}" dt="2020-06-15T15:14:14.265" v="967" actId="114"/>
          <ac:spMkLst>
            <pc:docMk/>
            <pc:sldMk cId="2165869253" sldId="310"/>
            <ac:spMk id="35" creationId="{40619223-9E5D-4D5A-8F96-1CF1923A133A}"/>
          </ac:spMkLst>
        </pc:spChg>
        <pc:spChg chg="del mod">
          <ac:chgData name="Dezhong Yao" userId="794760dbfb091494" providerId="LiveId" clId="{D8D625D3-C31A-41E7-97CB-1A78EDFAADE5}" dt="2020-06-15T15:26:14.561" v="1022" actId="478"/>
          <ac:spMkLst>
            <pc:docMk/>
            <pc:sldMk cId="2165869253" sldId="310"/>
            <ac:spMk id="38" creationId="{04156245-8867-460C-82E2-8B5294F5A790}"/>
          </ac:spMkLst>
        </pc:spChg>
        <pc:spChg chg="mod">
          <ac:chgData name="Dezhong Yao" userId="794760dbfb091494" providerId="LiveId" clId="{D8D625D3-C31A-41E7-97CB-1A78EDFAADE5}" dt="2020-06-15T15:14:14.265" v="967" actId="114"/>
          <ac:spMkLst>
            <pc:docMk/>
            <pc:sldMk cId="2165869253" sldId="310"/>
            <ac:spMk id="39" creationId="{9C165FF0-FF43-493E-9556-772A0E30CB94}"/>
          </ac:spMkLst>
        </pc:spChg>
        <pc:spChg chg="mod">
          <ac:chgData name="Dezhong Yao" userId="794760dbfb091494" providerId="LiveId" clId="{D8D625D3-C31A-41E7-97CB-1A78EDFAADE5}" dt="2020-06-15T15:14:14.265" v="967" actId="114"/>
          <ac:spMkLst>
            <pc:docMk/>
            <pc:sldMk cId="2165869253" sldId="310"/>
            <ac:spMk id="40" creationId="{A2D8C118-FFD1-426A-892F-0AD702E68FDD}"/>
          </ac:spMkLst>
        </pc:spChg>
        <pc:spChg chg="add mod">
          <ac:chgData name="Dezhong Yao" userId="794760dbfb091494" providerId="LiveId" clId="{D8D625D3-C31A-41E7-97CB-1A78EDFAADE5}" dt="2020-06-15T15:30:25.366" v="1124" actId="255"/>
          <ac:spMkLst>
            <pc:docMk/>
            <pc:sldMk cId="2165869253" sldId="310"/>
            <ac:spMk id="41" creationId="{7EC1CBD9-3F33-4C99-97C5-B4E088A6AE9B}"/>
          </ac:spMkLst>
        </pc:spChg>
        <pc:spChg chg="add mod">
          <ac:chgData name="Dezhong Yao" userId="794760dbfb091494" providerId="LiveId" clId="{D8D625D3-C31A-41E7-97CB-1A78EDFAADE5}" dt="2020-06-15T15:30:25.366" v="1124" actId="255"/>
          <ac:spMkLst>
            <pc:docMk/>
            <pc:sldMk cId="2165869253" sldId="310"/>
            <ac:spMk id="43" creationId="{B8300C7A-DDF8-4A18-95FC-1C3013263CEC}"/>
          </ac:spMkLst>
        </pc:spChg>
        <pc:spChg chg="mod topLvl">
          <ac:chgData name="Dezhong Yao" userId="794760dbfb091494" providerId="LiveId" clId="{D8D625D3-C31A-41E7-97CB-1A78EDFAADE5}" dt="2020-06-15T15:30:25.366" v="1124" actId="255"/>
          <ac:spMkLst>
            <pc:docMk/>
            <pc:sldMk cId="2165869253" sldId="310"/>
            <ac:spMk id="48" creationId="{4B75DCF9-B9A4-40F5-80BB-AD741C8F2460}"/>
          </ac:spMkLst>
        </pc:spChg>
        <pc:spChg chg="mod">
          <ac:chgData name="Dezhong Yao" userId="794760dbfb091494" providerId="LiveId" clId="{D8D625D3-C31A-41E7-97CB-1A78EDFAADE5}" dt="2020-06-15T15:30:25.366" v="1124" actId="255"/>
          <ac:spMkLst>
            <pc:docMk/>
            <pc:sldMk cId="2165869253" sldId="310"/>
            <ac:spMk id="49" creationId="{0DA60BBF-DE32-4C90-B75E-726C15E943E6}"/>
          </ac:spMkLst>
        </pc:spChg>
        <pc:spChg chg="mod">
          <ac:chgData name="Dezhong Yao" userId="794760dbfb091494" providerId="LiveId" clId="{D8D625D3-C31A-41E7-97CB-1A78EDFAADE5}" dt="2020-06-15T15:30:25.366" v="1124" actId="255"/>
          <ac:spMkLst>
            <pc:docMk/>
            <pc:sldMk cId="2165869253" sldId="310"/>
            <ac:spMk id="50" creationId="{C2ECE290-C793-4CFE-948C-33FFABE68F7D}"/>
          </ac:spMkLst>
        </pc:spChg>
        <pc:spChg chg="add mod">
          <ac:chgData name="Dezhong Yao" userId="794760dbfb091494" providerId="LiveId" clId="{D8D625D3-C31A-41E7-97CB-1A78EDFAADE5}" dt="2020-06-15T15:31:11.937" v="1141" actId="1036"/>
          <ac:spMkLst>
            <pc:docMk/>
            <pc:sldMk cId="2165869253" sldId="310"/>
            <ac:spMk id="52" creationId="{D2958768-4166-411E-9301-44AECFD5C965}"/>
          </ac:spMkLst>
        </pc:spChg>
        <pc:spChg chg="add mod">
          <ac:chgData name="Dezhong Yao" userId="794760dbfb091494" providerId="LiveId" clId="{D8D625D3-C31A-41E7-97CB-1A78EDFAADE5}" dt="2020-06-15T15:30:25.366" v="1124" actId="255"/>
          <ac:spMkLst>
            <pc:docMk/>
            <pc:sldMk cId="2165869253" sldId="310"/>
            <ac:spMk id="56" creationId="{DA3398C5-B0EE-4CAF-9853-B68BA61CDD50}"/>
          </ac:spMkLst>
        </pc:spChg>
        <pc:spChg chg="add mod">
          <ac:chgData name="Dezhong Yao" userId="794760dbfb091494" providerId="LiveId" clId="{D8D625D3-C31A-41E7-97CB-1A78EDFAADE5}" dt="2020-06-15T15:30:25.366" v="1124" actId="255"/>
          <ac:spMkLst>
            <pc:docMk/>
            <pc:sldMk cId="2165869253" sldId="310"/>
            <ac:spMk id="58" creationId="{E7A03BAC-8B5A-44C5-B03F-57F48F6F7888}"/>
          </ac:spMkLst>
        </pc:spChg>
        <pc:spChg chg="mod">
          <ac:chgData name="Dezhong Yao" userId="794760dbfb091494" providerId="LiveId" clId="{D8D625D3-C31A-41E7-97CB-1A78EDFAADE5}" dt="2020-06-15T15:30:25.366" v="1124" actId="255"/>
          <ac:spMkLst>
            <pc:docMk/>
            <pc:sldMk cId="2165869253" sldId="310"/>
            <ac:spMk id="62" creationId="{F5C8B1B4-105A-4DBF-8978-555689494690}"/>
          </ac:spMkLst>
        </pc:spChg>
        <pc:spChg chg="mod">
          <ac:chgData name="Dezhong Yao" userId="794760dbfb091494" providerId="LiveId" clId="{D8D625D3-C31A-41E7-97CB-1A78EDFAADE5}" dt="2020-06-15T15:30:25.366" v="1124" actId="255"/>
          <ac:spMkLst>
            <pc:docMk/>
            <pc:sldMk cId="2165869253" sldId="310"/>
            <ac:spMk id="63" creationId="{BE11CE78-9853-4A3E-963C-CDB4AB2D2491}"/>
          </ac:spMkLst>
        </pc:spChg>
        <pc:spChg chg="mod">
          <ac:chgData name="Dezhong Yao" userId="794760dbfb091494" providerId="LiveId" clId="{D8D625D3-C31A-41E7-97CB-1A78EDFAADE5}" dt="2020-06-15T15:30:25.366" v="1124" actId="255"/>
          <ac:spMkLst>
            <pc:docMk/>
            <pc:sldMk cId="2165869253" sldId="310"/>
            <ac:spMk id="64" creationId="{43998BBE-7FA4-4831-8206-FECA85B48E3B}"/>
          </ac:spMkLst>
        </pc:spChg>
        <pc:spChg chg="add mod">
          <ac:chgData name="Dezhong Yao" userId="794760dbfb091494" providerId="LiveId" clId="{D8D625D3-C31A-41E7-97CB-1A78EDFAADE5}" dt="2020-06-15T15:31:11.937" v="1141" actId="1036"/>
          <ac:spMkLst>
            <pc:docMk/>
            <pc:sldMk cId="2165869253" sldId="310"/>
            <ac:spMk id="66" creationId="{29803290-D97D-42B9-9476-BD3EC73B57B3}"/>
          </ac:spMkLst>
        </pc:spChg>
        <pc:spChg chg="add mod">
          <ac:chgData name="Dezhong Yao" userId="794760dbfb091494" providerId="LiveId" clId="{D8D625D3-C31A-41E7-97CB-1A78EDFAADE5}" dt="2020-06-15T15:30:25.366" v="1124" actId="255"/>
          <ac:spMkLst>
            <pc:docMk/>
            <pc:sldMk cId="2165869253" sldId="310"/>
            <ac:spMk id="70" creationId="{06B45BED-11FA-4512-9E7F-23C29F4F0FAD}"/>
          </ac:spMkLst>
        </pc:spChg>
        <pc:spChg chg="add mod">
          <ac:chgData name="Dezhong Yao" userId="794760dbfb091494" providerId="LiveId" clId="{D8D625D3-C31A-41E7-97CB-1A78EDFAADE5}" dt="2020-06-15T15:30:25.366" v="1124" actId="255"/>
          <ac:spMkLst>
            <pc:docMk/>
            <pc:sldMk cId="2165869253" sldId="310"/>
            <ac:spMk id="72" creationId="{45E3BFBF-87AF-4A06-ABB9-A247EF00FF24}"/>
          </ac:spMkLst>
        </pc:spChg>
        <pc:spChg chg="add mod">
          <ac:chgData name="Dezhong Yao" userId="794760dbfb091494" providerId="LiveId" clId="{D8D625D3-C31A-41E7-97CB-1A78EDFAADE5}" dt="2020-06-15T15:30:25.366" v="1124" actId="255"/>
          <ac:spMkLst>
            <pc:docMk/>
            <pc:sldMk cId="2165869253" sldId="310"/>
            <ac:spMk id="75" creationId="{025E3503-8307-4043-BDBD-2E0287B72566}"/>
          </ac:spMkLst>
        </pc:spChg>
        <pc:spChg chg="add mod">
          <ac:chgData name="Dezhong Yao" userId="794760dbfb091494" providerId="LiveId" clId="{D8D625D3-C31A-41E7-97CB-1A78EDFAADE5}" dt="2020-06-15T15:31:11.937" v="1141" actId="1036"/>
          <ac:spMkLst>
            <pc:docMk/>
            <pc:sldMk cId="2165869253" sldId="310"/>
            <ac:spMk id="82" creationId="{E01F400D-077B-4E5D-8C31-4E4696F9D874}"/>
          </ac:spMkLst>
        </pc:spChg>
        <pc:spChg chg="add mod">
          <ac:chgData name="Dezhong Yao" userId="794760dbfb091494" providerId="LiveId" clId="{D8D625D3-C31A-41E7-97CB-1A78EDFAADE5}" dt="2020-06-15T15:32:05.034" v="1163" actId="12789"/>
          <ac:spMkLst>
            <pc:docMk/>
            <pc:sldMk cId="2165869253" sldId="310"/>
            <ac:spMk id="91" creationId="{BC37DE08-67C4-436D-86DF-15D370484BA1}"/>
          </ac:spMkLst>
        </pc:spChg>
        <pc:spChg chg="add mod">
          <ac:chgData name="Dezhong Yao" userId="794760dbfb091494" providerId="LiveId" clId="{D8D625D3-C31A-41E7-97CB-1A78EDFAADE5}" dt="2020-06-15T15:32:05.034" v="1163" actId="12789"/>
          <ac:spMkLst>
            <pc:docMk/>
            <pc:sldMk cId="2165869253" sldId="310"/>
            <ac:spMk id="92" creationId="{9DC89206-4615-4B21-B09B-2D774C87E43C}"/>
          </ac:spMkLst>
        </pc:spChg>
        <pc:spChg chg="add mod">
          <ac:chgData name="Dezhong Yao" userId="794760dbfb091494" providerId="LiveId" clId="{D8D625D3-C31A-41E7-97CB-1A78EDFAADE5}" dt="2020-06-15T15:32:05.034" v="1163" actId="12789"/>
          <ac:spMkLst>
            <pc:docMk/>
            <pc:sldMk cId="2165869253" sldId="310"/>
            <ac:spMk id="93" creationId="{ECABE9FB-CFA0-4779-BD04-0F2A49AE7821}"/>
          </ac:spMkLst>
        </pc:spChg>
        <pc:grpChg chg="del">
          <ac:chgData name="Dezhong Yao" userId="794760dbfb091494" providerId="LiveId" clId="{D8D625D3-C31A-41E7-97CB-1A78EDFAADE5}" dt="2020-06-15T15:26:14.561" v="1022" actId="478"/>
          <ac:grpSpMkLst>
            <pc:docMk/>
            <pc:sldMk cId="2165869253" sldId="310"/>
            <ac:grpSpMk id="32" creationId="{11F7A74B-7AC2-40DB-9111-9DDBF127D1A1}"/>
          </ac:grpSpMkLst>
        </pc:grpChg>
        <pc:grpChg chg="del">
          <ac:chgData name="Dezhong Yao" userId="794760dbfb091494" providerId="LiveId" clId="{D8D625D3-C31A-41E7-97CB-1A78EDFAADE5}" dt="2020-06-15T15:26:14.561" v="1022" actId="478"/>
          <ac:grpSpMkLst>
            <pc:docMk/>
            <pc:sldMk cId="2165869253" sldId="310"/>
            <ac:grpSpMk id="37" creationId="{B51E3736-465B-46E5-9D90-BC45B4913D78}"/>
          </ac:grpSpMkLst>
        </pc:grpChg>
        <pc:grpChg chg="add del mod">
          <ac:chgData name="Dezhong Yao" userId="794760dbfb091494" providerId="LiveId" clId="{D8D625D3-C31A-41E7-97CB-1A78EDFAADE5}" dt="2020-06-15T15:27:15.885" v="1027" actId="165"/>
          <ac:grpSpMkLst>
            <pc:docMk/>
            <pc:sldMk cId="2165869253" sldId="310"/>
            <ac:grpSpMk id="46" creationId="{7B8CACFA-1EA3-4E84-8940-9BA443BC0760}"/>
          </ac:grpSpMkLst>
        </pc:grpChg>
        <pc:grpChg chg="mod topLvl">
          <ac:chgData name="Dezhong Yao" userId="794760dbfb091494" providerId="LiveId" clId="{D8D625D3-C31A-41E7-97CB-1A78EDFAADE5}" dt="2020-06-15T15:28:09.041" v="1088" actId="1076"/>
          <ac:grpSpMkLst>
            <pc:docMk/>
            <pc:sldMk cId="2165869253" sldId="310"/>
            <ac:grpSpMk id="47" creationId="{D1C2A5F6-3C85-48F4-ABC6-12B032C88796}"/>
          </ac:grpSpMkLst>
        </pc:grpChg>
        <pc:grpChg chg="add mod">
          <ac:chgData name="Dezhong Yao" userId="794760dbfb091494" providerId="LiveId" clId="{D8D625D3-C31A-41E7-97CB-1A78EDFAADE5}" dt="2020-06-15T15:26:59.948" v="1026" actId="1076"/>
          <ac:grpSpMkLst>
            <pc:docMk/>
            <pc:sldMk cId="2165869253" sldId="310"/>
            <ac:grpSpMk id="60" creationId="{30176B14-C66C-469D-90D0-456787758476}"/>
          </ac:grpSpMkLst>
        </pc:grpChg>
        <pc:grpChg chg="mod">
          <ac:chgData name="Dezhong Yao" userId="794760dbfb091494" providerId="LiveId" clId="{D8D625D3-C31A-41E7-97CB-1A78EDFAADE5}" dt="2020-06-15T15:26:37.334" v="1025"/>
          <ac:grpSpMkLst>
            <pc:docMk/>
            <pc:sldMk cId="2165869253" sldId="310"/>
            <ac:grpSpMk id="61" creationId="{65CEDB21-7A13-4FB9-9EC9-7134DDDA75ED}"/>
          </ac:grpSpMkLst>
        </pc:grpChg>
        <pc:cxnChg chg="mod">
          <ac:chgData name="Dezhong Yao" userId="794760dbfb091494" providerId="LiveId" clId="{D8D625D3-C31A-41E7-97CB-1A78EDFAADE5}" dt="2020-06-15T15:17:46.013" v="1019" actId="692"/>
          <ac:cxnSpMkLst>
            <pc:docMk/>
            <pc:sldMk cId="2165869253" sldId="310"/>
            <ac:cxnSpMk id="9" creationId="{0CE7CC68-34CF-46F0-9A87-A386CD5AF283}"/>
          </ac:cxnSpMkLst>
        </pc:cxnChg>
        <pc:cxnChg chg="add mod">
          <ac:chgData name="Dezhong Yao" userId="794760dbfb091494" providerId="LiveId" clId="{D8D625D3-C31A-41E7-97CB-1A78EDFAADE5}" dt="2020-06-15T15:17:54.994" v="1020" actId="692"/>
          <ac:cxnSpMkLst>
            <pc:docMk/>
            <pc:sldMk cId="2165869253" sldId="310"/>
            <ac:cxnSpMk id="17" creationId="{6130AFF8-A11D-49A3-B844-EB84D5C590D8}"/>
          </ac:cxnSpMkLst>
        </pc:cxnChg>
        <pc:cxnChg chg="add mod">
          <ac:chgData name="Dezhong Yao" userId="794760dbfb091494" providerId="LiveId" clId="{D8D625D3-C31A-41E7-97CB-1A78EDFAADE5}" dt="2020-06-15T15:17:46.013" v="1019" actId="692"/>
          <ac:cxnSpMkLst>
            <pc:docMk/>
            <pc:sldMk cId="2165869253" sldId="310"/>
            <ac:cxnSpMk id="26" creationId="{D20CCA7E-0E5B-4FBF-B9F6-D90AF4657812}"/>
          </ac:cxnSpMkLst>
        </pc:cxnChg>
        <pc:cxnChg chg="add mod">
          <ac:chgData name="Dezhong Yao" userId="794760dbfb091494" providerId="LiveId" clId="{D8D625D3-C31A-41E7-97CB-1A78EDFAADE5}" dt="2020-06-15T15:16:02.803" v="984" actId="692"/>
          <ac:cxnSpMkLst>
            <pc:docMk/>
            <pc:sldMk cId="2165869253" sldId="310"/>
            <ac:cxnSpMk id="29" creationId="{0060EDB0-6E4B-4AED-81A7-189220A856C4}"/>
          </ac:cxnSpMkLst>
        </pc:cxnChg>
        <pc:cxnChg chg="add mod">
          <ac:chgData name="Dezhong Yao" userId="794760dbfb091494" providerId="LiveId" clId="{D8D625D3-C31A-41E7-97CB-1A78EDFAADE5}" dt="2020-06-15T15:17:46.013" v="1019" actId="692"/>
          <ac:cxnSpMkLst>
            <pc:docMk/>
            <pc:sldMk cId="2165869253" sldId="310"/>
            <ac:cxnSpMk id="42" creationId="{C93E42CC-DBB6-4272-8D72-B415ECE143AD}"/>
          </ac:cxnSpMkLst>
        </pc:cxnChg>
        <pc:cxnChg chg="add mod">
          <ac:chgData name="Dezhong Yao" userId="794760dbfb091494" providerId="LiveId" clId="{D8D625D3-C31A-41E7-97CB-1A78EDFAADE5}" dt="2020-06-15T15:17:46.013" v="1019" actId="692"/>
          <ac:cxnSpMkLst>
            <pc:docMk/>
            <pc:sldMk cId="2165869253" sldId="310"/>
            <ac:cxnSpMk id="44" creationId="{40882A59-2B86-4295-A952-81139233CD25}"/>
          </ac:cxnSpMkLst>
        </pc:cxnChg>
        <pc:cxnChg chg="add mod">
          <ac:chgData name="Dezhong Yao" userId="794760dbfb091494" providerId="LiveId" clId="{D8D625D3-C31A-41E7-97CB-1A78EDFAADE5}" dt="2020-06-15T15:27:57.697" v="1082" actId="1037"/>
          <ac:cxnSpMkLst>
            <pc:docMk/>
            <pc:sldMk cId="2165869253" sldId="310"/>
            <ac:cxnSpMk id="51" creationId="{1F4427C9-2A2E-4745-B993-30588C1CD64F}"/>
          </ac:cxnSpMkLst>
        </pc:cxnChg>
        <pc:cxnChg chg="add del mod">
          <ac:chgData name="Dezhong Yao" userId="794760dbfb091494" providerId="LiveId" clId="{D8D625D3-C31A-41E7-97CB-1A78EDFAADE5}" dt="2020-06-15T15:27:22.958" v="1028" actId="478"/>
          <ac:cxnSpMkLst>
            <pc:docMk/>
            <pc:sldMk cId="2165869253" sldId="310"/>
            <ac:cxnSpMk id="53" creationId="{57ED2B00-B04C-40EE-B2BB-1B43720C49EB}"/>
          </ac:cxnSpMkLst>
        </pc:cxnChg>
        <pc:cxnChg chg="add mod">
          <ac:chgData name="Dezhong Yao" userId="794760dbfb091494" providerId="LiveId" clId="{D8D625D3-C31A-41E7-97CB-1A78EDFAADE5}" dt="2020-06-15T15:28:09.041" v="1088" actId="1076"/>
          <ac:cxnSpMkLst>
            <pc:docMk/>
            <pc:sldMk cId="2165869253" sldId="310"/>
            <ac:cxnSpMk id="54" creationId="{1F9653D5-15D0-4E14-BFF6-983C11365AF4}"/>
          </ac:cxnSpMkLst>
        </pc:cxnChg>
        <pc:cxnChg chg="add mod">
          <ac:chgData name="Dezhong Yao" userId="794760dbfb091494" providerId="LiveId" clId="{D8D625D3-C31A-41E7-97CB-1A78EDFAADE5}" dt="2020-06-15T15:28:09.041" v="1088" actId="1076"/>
          <ac:cxnSpMkLst>
            <pc:docMk/>
            <pc:sldMk cId="2165869253" sldId="310"/>
            <ac:cxnSpMk id="55" creationId="{A8E1EAD9-8EA0-48B1-B0E9-59D0148FC462}"/>
          </ac:cxnSpMkLst>
        </pc:cxnChg>
        <pc:cxnChg chg="add mod">
          <ac:chgData name="Dezhong Yao" userId="794760dbfb091494" providerId="LiveId" clId="{D8D625D3-C31A-41E7-97CB-1A78EDFAADE5}" dt="2020-06-15T15:26:33.816" v="1024" actId="1076"/>
          <ac:cxnSpMkLst>
            <pc:docMk/>
            <pc:sldMk cId="2165869253" sldId="310"/>
            <ac:cxnSpMk id="57" creationId="{FD395A75-829A-434A-867B-BE4A6E8D3671}"/>
          </ac:cxnSpMkLst>
        </pc:cxnChg>
        <pc:cxnChg chg="add mod">
          <ac:chgData name="Dezhong Yao" userId="794760dbfb091494" providerId="LiveId" clId="{D8D625D3-C31A-41E7-97CB-1A78EDFAADE5}" dt="2020-06-15T15:26:33.816" v="1024" actId="1076"/>
          <ac:cxnSpMkLst>
            <pc:docMk/>
            <pc:sldMk cId="2165869253" sldId="310"/>
            <ac:cxnSpMk id="59" creationId="{08570B60-EAE8-4FC2-A3C9-6FD2DC5A19D7}"/>
          </ac:cxnSpMkLst>
        </pc:cxnChg>
        <pc:cxnChg chg="add mod">
          <ac:chgData name="Dezhong Yao" userId="794760dbfb091494" providerId="LiveId" clId="{D8D625D3-C31A-41E7-97CB-1A78EDFAADE5}" dt="2020-06-15T15:26:59.948" v="1026" actId="1076"/>
          <ac:cxnSpMkLst>
            <pc:docMk/>
            <pc:sldMk cId="2165869253" sldId="310"/>
            <ac:cxnSpMk id="65" creationId="{B18F84BE-0FCE-449F-8944-F3A0FE3375CD}"/>
          </ac:cxnSpMkLst>
        </pc:cxnChg>
        <pc:cxnChg chg="add mod">
          <ac:chgData name="Dezhong Yao" userId="794760dbfb091494" providerId="LiveId" clId="{D8D625D3-C31A-41E7-97CB-1A78EDFAADE5}" dt="2020-06-15T15:26:59.948" v="1026" actId="1076"/>
          <ac:cxnSpMkLst>
            <pc:docMk/>
            <pc:sldMk cId="2165869253" sldId="310"/>
            <ac:cxnSpMk id="67" creationId="{3F9D20F1-EF88-46D2-BACD-BA31CE19A5E5}"/>
          </ac:cxnSpMkLst>
        </pc:cxnChg>
        <pc:cxnChg chg="add mod">
          <ac:chgData name="Dezhong Yao" userId="794760dbfb091494" providerId="LiveId" clId="{D8D625D3-C31A-41E7-97CB-1A78EDFAADE5}" dt="2020-06-15T15:26:59.948" v="1026" actId="1076"/>
          <ac:cxnSpMkLst>
            <pc:docMk/>
            <pc:sldMk cId="2165869253" sldId="310"/>
            <ac:cxnSpMk id="68" creationId="{45EDBADE-1BEC-48E2-B180-0BB4851CEFD3}"/>
          </ac:cxnSpMkLst>
        </pc:cxnChg>
        <pc:cxnChg chg="add mod">
          <ac:chgData name="Dezhong Yao" userId="794760dbfb091494" providerId="LiveId" clId="{D8D625D3-C31A-41E7-97CB-1A78EDFAADE5}" dt="2020-06-15T15:26:59.948" v="1026" actId="1076"/>
          <ac:cxnSpMkLst>
            <pc:docMk/>
            <pc:sldMk cId="2165869253" sldId="310"/>
            <ac:cxnSpMk id="69" creationId="{73AE69B2-6F7D-494B-88FA-B31F7BA755F4}"/>
          </ac:cxnSpMkLst>
        </pc:cxnChg>
        <pc:cxnChg chg="add mod">
          <ac:chgData name="Dezhong Yao" userId="794760dbfb091494" providerId="LiveId" clId="{D8D625D3-C31A-41E7-97CB-1A78EDFAADE5}" dt="2020-06-15T15:30:09.909" v="1120" actId="14100"/>
          <ac:cxnSpMkLst>
            <pc:docMk/>
            <pc:sldMk cId="2165869253" sldId="310"/>
            <ac:cxnSpMk id="71" creationId="{C8917FBC-C215-44DA-80D0-02E053868BAA}"/>
          </ac:cxnSpMkLst>
        </pc:cxnChg>
        <pc:cxnChg chg="add mod">
          <ac:chgData name="Dezhong Yao" userId="794760dbfb091494" providerId="LiveId" clId="{D8D625D3-C31A-41E7-97CB-1A78EDFAADE5}" dt="2020-06-15T15:30:09.909" v="1120" actId="14100"/>
          <ac:cxnSpMkLst>
            <pc:docMk/>
            <pc:sldMk cId="2165869253" sldId="310"/>
            <ac:cxnSpMk id="73" creationId="{91988C40-72CD-4FC7-BDC3-363996B59F99}"/>
          </ac:cxnSpMkLst>
        </pc:cxnChg>
        <pc:cxnChg chg="add mod">
          <ac:chgData name="Dezhong Yao" userId="794760dbfb091494" providerId="LiveId" clId="{D8D625D3-C31A-41E7-97CB-1A78EDFAADE5}" dt="2020-06-15T15:28:30.987" v="1113" actId="1037"/>
          <ac:cxnSpMkLst>
            <pc:docMk/>
            <pc:sldMk cId="2165869253" sldId="310"/>
            <ac:cxnSpMk id="76" creationId="{E5964EEC-EE25-4187-8C5C-FDC8682DA70E}"/>
          </ac:cxnSpMkLst>
        </pc:cxnChg>
        <pc:cxnChg chg="add mod">
          <ac:chgData name="Dezhong Yao" userId="794760dbfb091494" providerId="LiveId" clId="{D8D625D3-C31A-41E7-97CB-1A78EDFAADE5}" dt="2020-06-15T15:28:42.842" v="1116" actId="14100"/>
          <ac:cxnSpMkLst>
            <pc:docMk/>
            <pc:sldMk cId="2165869253" sldId="310"/>
            <ac:cxnSpMk id="79" creationId="{C245FD88-115A-493A-9177-49E9FB45E1CC}"/>
          </ac:cxnSpMkLst>
        </pc:cxnChg>
        <pc:cxnChg chg="add mod">
          <ac:chgData name="Dezhong Yao" userId="794760dbfb091494" providerId="LiveId" clId="{D8D625D3-C31A-41E7-97CB-1A78EDFAADE5}" dt="2020-06-15T15:30:58.515" v="1129" actId="14100"/>
          <ac:cxnSpMkLst>
            <pc:docMk/>
            <pc:sldMk cId="2165869253" sldId="310"/>
            <ac:cxnSpMk id="85" creationId="{F540AEFB-D4AE-428E-9549-BC3C7821FBE0}"/>
          </ac:cxnSpMkLst>
        </pc:cxnChg>
      </pc:sldChg>
      <pc:sldChg chg="modSp mod">
        <pc:chgData name="Dezhong Yao" userId="794760dbfb091494" providerId="LiveId" clId="{D8D625D3-C31A-41E7-97CB-1A78EDFAADE5}" dt="2020-06-15T16:20:50.308" v="2186"/>
        <pc:sldMkLst>
          <pc:docMk/>
          <pc:sldMk cId="2437932985" sldId="311"/>
        </pc:sldMkLst>
        <pc:spChg chg="mod">
          <ac:chgData name="Dezhong Yao" userId="794760dbfb091494" providerId="LiveId" clId="{D8D625D3-C31A-41E7-97CB-1A78EDFAADE5}" dt="2020-06-15T16:20:45.667" v="2170"/>
          <ac:spMkLst>
            <pc:docMk/>
            <pc:sldMk cId="2437932985" sldId="311"/>
            <ac:spMk id="2" creationId="{57D47705-57AB-4692-9598-22D7E48A80D7}"/>
          </ac:spMkLst>
        </pc:spChg>
        <pc:spChg chg="mod">
          <ac:chgData name="Dezhong Yao" userId="794760dbfb091494" providerId="LiveId" clId="{D8D625D3-C31A-41E7-97CB-1A78EDFAADE5}" dt="2020-06-15T16:20:50.308" v="2186"/>
          <ac:spMkLst>
            <pc:docMk/>
            <pc:sldMk cId="2437932985" sldId="311"/>
            <ac:spMk id="3" creationId="{7EB209C2-9589-49C1-B747-EFFED4E42E86}"/>
          </ac:spMkLst>
        </pc:spChg>
      </pc:sldChg>
      <pc:sldChg chg="addSp delSp modSp mod">
        <pc:chgData name="Dezhong Yao" userId="794760dbfb091494" providerId="LiveId" clId="{D8D625D3-C31A-41E7-97CB-1A78EDFAADE5}" dt="2020-06-15T16:19:57.799" v="2169"/>
        <pc:sldMkLst>
          <pc:docMk/>
          <pc:sldMk cId="2595829717" sldId="322"/>
        </pc:sldMkLst>
        <pc:spChg chg="mod">
          <ac:chgData name="Dezhong Yao" userId="794760dbfb091494" providerId="LiveId" clId="{D8D625D3-C31A-41E7-97CB-1A78EDFAADE5}" dt="2020-06-15T16:19:57.799" v="2169"/>
          <ac:spMkLst>
            <pc:docMk/>
            <pc:sldMk cId="2595829717" sldId="322"/>
            <ac:spMk id="3" creationId="{8F22C659-F3B4-4028-B7D3-C74002C79099}"/>
          </ac:spMkLst>
        </pc:spChg>
        <pc:spChg chg="mod topLvl">
          <ac:chgData name="Dezhong Yao" userId="794760dbfb091494" providerId="LiveId" clId="{D8D625D3-C31A-41E7-97CB-1A78EDFAADE5}" dt="2020-06-15T16:03:24.203" v="1295" actId="164"/>
          <ac:spMkLst>
            <pc:docMk/>
            <pc:sldMk cId="2595829717" sldId="322"/>
            <ac:spMk id="6" creationId="{6EA709B8-B774-4BF0-93BC-F7672136E62A}"/>
          </ac:spMkLst>
        </pc:spChg>
        <pc:spChg chg="mod topLvl">
          <ac:chgData name="Dezhong Yao" userId="794760dbfb091494" providerId="LiveId" clId="{D8D625D3-C31A-41E7-97CB-1A78EDFAADE5}" dt="2020-06-15T16:03:24.203" v="1295" actId="164"/>
          <ac:spMkLst>
            <pc:docMk/>
            <pc:sldMk cId="2595829717" sldId="322"/>
            <ac:spMk id="7" creationId="{6C7BB098-B975-4F8B-94EB-B8BD3DF77C6A}"/>
          </ac:spMkLst>
        </pc:spChg>
        <pc:spChg chg="del mod topLvl">
          <ac:chgData name="Dezhong Yao" userId="794760dbfb091494" providerId="LiveId" clId="{D8D625D3-C31A-41E7-97CB-1A78EDFAADE5}" dt="2020-06-15T15:58:59.898" v="1230" actId="478"/>
          <ac:spMkLst>
            <pc:docMk/>
            <pc:sldMk cId="2595829717" sldId="322"/>
            <ac:spMk id="8" creationId="{79F96448-5A42-4FC9-893F-F0EDD6F2A1C3}"/>
          </ac:spMkLst>
        </pc:spChg>
        <pc:spChg chg="add mod">
          <ac:chgData name="Dezhong Yao" userId="794760dbfb091494" providerId="LiveId" clId="{D8D625D3-C31A-41E7-97CB-1A78EDFAADE5}" dt="2020-06-15T16:03:24.203" v="1295" actId="164"/>
          <ac:spMkLst>
            <pc:docMk/>
            <pc:sldMk cId="2595829717" sldId="322"/>
            <ac:spMk id="9" creationId="{BC61E338-EC09-46C7-B05D-0C32641AF22B}"/>
          </ac:spMkLst>
        </pc:spChg>
        <pc:spChg chg="add mod">
          <ac:chgData name="Dezhong Yao" userId="794760dbfb091494" providerId="LiveId" clId="{D8D625D3-C31A-41E7-97CB-1A78EDFAADE5}" dt="2020-06-15T16:03:24.203" v="1295" actId="164"/>
          <ac:spMkLst>
            <pc:docMk/>
            <pc:sldMk cId="2595829717" sldId="322"/>
            <ac:spMk id="10" creationId="{34AA3CD4-C27C-4EF6-86EF-15B7B56689B0}"/>
          </ac:spMkLst>
        </pc:spChg>
        <pc:spChg chg="add del mod">
          <ac:chgData name="Dezhong Yao" userId="794760dbfb091494" providerId="LiveId" clId="{D8D625D3-C31A-41E7-97CB-1A78EDFAADE5}" dt="2020-06-15T15:59:20.528" v="1238" actId="478"/>
          <ac:spMkLst>
            <pc:docMk/>
            <pc:sldMk cId="2595829717" sldId="322"/>
            <ac:spMk id="11" creationId="{92682F10-EB14-4BB5-AD18-69CF0B898D7A}"/>
          </ac:spMkLst>
        </pc:spChg>
        <pc:spChg chg="add mod">
          <ac:chgData name="Dezhong Yao" userId="794760dbfb091494" providerId="LiveId" clId="{D8D625D3-C31A-41E7-97CB-1A78EDFAADE5}" dt="2020-06-15T16:03:24.203" v="1295" actId="164"/>
          <ac:spMkLst>
            <pc:docMk/>
            <pc:sldMk cId="2595829717" sldId="322"/>
            <ac:spMk id="12" creationId="{9164D353-4A74-4092-A817-E597829BECF0}"/>
          </ac:spMkLst>
        </pc:spChg>
        <pc:spChg chg="add mod">
          <ac:chgData name="Dezhong Yao" userId="794760dbfb091494" providerId="LiveId" clId="{D8D625D3-C31A-41E7-97CB-1A78EDFAADE5}" dt="2020-06-15T16:03:24.203" v="1295" actId="164"/>
          <ac:spMkLst>
            <pc:docMk/>
            <pc:sldMk cId="2595829717" sldId="322"/>
            <ac:spMk id="13" creationId="{A5D5C0A6-A647-4A0B-952E-EC6FDC08F43C}"/>
          </ac:spMkLst>
        </pc:spChg>
        <pc:grpChg chg="add del mod">
          <ac:chgData name="Dezhong Yao" userId="794760dbfb091494" providerId="LiveId" clId="{D8D625D3-C31A-41E7-97CB-1A78EDFAADE5}" dt="2020-06-15T15:58:32.290" v="1224" actId="165"/>
          <ac:grpSpMkLst>
            <pc:docMk/>
            <pc:sldMk cId="2595829717" sldId="322"/>
            <ac:grpSpMk id="4" creationId="{6BFB4450-F16B-48F9-BBFB-B4E50AC570C6}"/>
          </ac:grpSpMkLst>
        </pc:grpChg>
        <pc:grpChg chg="del mod topLvl">
          <ac:chgData name="Dezhong Yao" userId="794760dbfb091494" providerId="LiveId" clId="{D8D625D3-C31A-41E7-97CB-1A78EDFAADE5}" dt="2020-06-15T15:58:51.566" v="1228" actId="165"/>
          <ac:grpSpMkLst>
            <pc:docMk/>
            <pc:sldMk cId="2595829717" sldId="322"/>
            <ac:grpSpMk id="5" creationId="{14DFE27D-C15A-4531-973C-E8610BC1D5AF}"/>
          </ac:grpSpMkLst>
        </pc:grpChg>
        <pc:grpChg chg="add mod">
          <ac:chgData name="Dezhong Yao" userId="794760dbfb091494" providerId="LiveId" clId="{D8D625D3-C31A-41E7-97CB-1A78EDFAADE5}" dt="2020-06-15T16:18:25.147" v="1855" actId="1076"/>
          <ac:grpSpMkLst>
            <pc:docMk/>
            <pc:sldMk cId="2595829717" sldId="322"/>
            <ac:grpSpMk id="28" creationId="{4E74194F-D847-48F6-A8B9-9A0D96027965}"/>
          </ac:grpSpMkLst>
        </pc:grpChg>
        <pc:cxnChg chg="add mod">
          <ac:chgData name="Dezhong Yao" userId="794760dbfb091494" providerId="LiveId" clId="{D8D625D3-C31A-41E7-97CB-1A78EDFAADE5}" dt="2020-06-15T16:03:24.203" v="1295" actId="164"/>
          <ac:cxnSpMkLst>
            <pc:docMk/>
            <pc:sldMk cId="2595829717" sldId="322"/>
            <ac:cxnSpMk id="15" creationId="{C859B998-9AD7-460C-AAFB-86A703BAF8F2}"/>
          </ac:cxnSpMkLst>
        </pc:cxnChg>
        <pc:cxnChg chg="add mod">
          <ac:chgData name="Dezhong Yao" userId="794760dbfb091494" providerId="LiveId" clId="{D8D625D3-C31A-41E7-97CB-1A78EDFAADE5}" dt="2020-06-15T16:03:24.203" v="1295" actId="164"/>
          <ac:cxnSpMkLst>
            <pc:docMk/>
            <pc:sldMk cId="2595829717" sldId="322"/>
            <ac:cxnSpMk id="17" creationId="{EAB3E5B6-4596-4E35-A3A9-1885532D8DA5}"/>
          </ac:cxnSpMkLst>
        </pc:cxnChg>
        <pc:cxnChg chg="add mod">
          <ac:chgData name="Dezhong Yao" userId="794760dbfb091494" providerId="LiveId" clId="{D8D625D3-C31A-41E7-97CB-1A78EDFAADE5}" dt="2020-06-15T16:03:24.203" v="1295" actId="164"/>
          <ac:cxnSpMkLst>
            <pc:docMk/>
            <pc:sldMk cId="2595829717" sldId="322"/>
            <ac:cxnSpMk id="21" creationId="{522ED889-2E0A-408E-9A04-CB1CE456ED7B}"/>
          </ac:cxnSpMkLst>
        </pc:cxnChg>
        <pc:cxnChg chg="add mod">
          <ac:chgData name="Dezhong Yao" userId="794760dbfb091494" providerId="LiveId" clId="{D8D625D3-C31A-41E7-97CB-1A78EDFAADE5}" dt="2020-06-15T16:03:24.203" v="1295" actId="164"/>
          <ac:cxnSpMkLst>
            <pc:docMk/>
            <pc:sldMk cId="2595829717" sldId="322"/>
            <ac:cxnSpMk id="24" creationId="{C74EF18B-30CC-46E5-91A2-A06412580517}"/>
          </ac:cxnSpMkLst>
        </pc:cxnChg>
      </pc:sldChg>
    </pc:docChg>
  </pc:docChgLst>
  <pc:docChgLst>
    <pc:chgData name="Dezhong Yao" userId="794760dbfb091494" providerId="LiveId" clId="{95AC773E-23FA-4A98-9608-7D59D952585D}"/>
    <pc:docChg chg="undo redo custSel addSld delSld modSld sldOrd modMainMaster">
      <pc:chgData name="Dezhong Yao" userId="794760dbfb091494" providerId="LiveId" clId="{95AC773E-23FA-4A98-9608-7D59D952585D}" dt="2020-06-18T09:14:34.387" v="13253" actId="2696"/>
      <pc:docMkLst>
        <pc:docMk/>
      </pc:docMkLst>
      <pc:sldChg chg="addSp delSp modSp add del">
        <pc:chgData name="Dezhong Yao" userId="794760dbfb091494" providerId="LiveId" clId="{95AC773E-23FA-4A98-9608-7D59D952585D}" dt="2020-06-15T02:51:22.282" v="1642" actId="2711"/>
        <pc:sldMkLst>
          <pc:docMk/>
          <pc:sldMk cId="125196821" sldId="258"/>
        </pc:sldMkLst>
        <pc:spChg chg="mod">
          <ac:chgData name="Dezhong Yao" userId="794760dbfb091494" providerId="LiveId" clId="{95AC773E-23FA-4A98-9608-7D59D952585D}" dt="2020-06-15T02:51:22.282" v="1642" actId="2711"/>
          <ac:spMkLst>
            <pc:docMk/>
            <pc:sldMk cId="125196821" sldId="258"/>
            <ac:spMk id="2" creationId="{512B18F0-2EF4-4EE5-98A7-F5DAC0AC55CD}"/>
          </ac:spMkLst>
        </pc:spChg>
        <pc:spChg chg="mod">
          <ac:chgData name="Dezhong Yao" userId="794760dbfb091494" providerId="LiveId" clId="{95AC773E-23FA-4A98-9608-7D59D952585D}" dt="2020-06-11T09:24:18.419" v="1209"/>
          <ac:spMkLst>
            <pc:docMk/>
            <pc:sldMk cId="125196821" sldId="258"/>
            <ac:spMk id="3" creationId="{BA21EB78-2BE2-4887-8E9A-264C6E6DC9EE}"/>
          </ac:spMkLst>
        </pc:spChg>
        <pc:spChg chg="add del mod">
          <ac:chgData name="Dezhong Yao" userId="794760dbfb091494" providerId="LiveId" clId="{95AC773E-23FA-4A98-9608-7D59D952585D}" dt="2020-06-11T09:24:33.567" v="1213" actId="478"/>
          <ac:spMkLst>
            <pc:docMk/>
            <pc:sldMk cId="125196821" sldId="258"/>
            <ac:spMk id="4" creationId="{803F83D6-50BD-4C08-8C3B-54C8B4DF29DE}"/>
          </ac:spMkLst>
        </pc:spChg>
        <pc:spChg chg="add mod">
          <ac:chgData name="Dezhong Yao" userId="794760dbfb091494" providerId="LiveId" clId="{95AC773E-23FA-4A98-9608-7D59D952585D}" dt="2020-06-11T12:59:33.874" v="1228" actId="1076"/>
          <ac:spMkLst>
            <pc:docMk/>
            <pc:sldMk cId="125196821" sldId="258"/>
            <ac:spMk id="5" creationId="{60C0667D-C6D1-4394-BF2F-1BB6AA5C05BE}"/>
          </ac:spMkLst>
        </pc:spChg>
        <pc:spChg chg="add mod">
          <ac:chgData name="Dezhong Yao" userId="794760dbfb091494" providerId="LiveId" clId="{95AC773E-23FA-4A98-9608-7D59D952585D}" dt="2020-06-11T12:59:33.874" v="1228" actId="1076"/>
          <ac:spMkLst>
            <pc:docMk/>
            <pc:sldMk cId="125196821" sldId="258"/>
            <ac:spMk id="6" creationId="{7247E10A-1DFD-4F2B-8CE5-3D9EBF108BD3}"/>
          </ac:spMkLst>
        </pc:spChg>
        <pc:grpChg chg="mod">
          <ac:chgData name="Dezhong Yao" userId="794760dbfb091494" providerId="LiveId" clId="{95AC773E-23FA-4A98-9608-7D59D952585D}" dt="2020-06-12T03:23:18.950" v="1232" actId="1076"/>
          <ac:grpSpMkLst>
            <pc:docMk/>
            <pc:sldMk cId="125196821" sldId="258"/>
            <ac:grpSpMk id="8" creationId="{14406CA4-1CBC-4BDC-8C2C-FCC88CD26729}"/>
          </ac:grpSpMkLst>
        </pc:grpChg>
        <pc:picChg chg="mod">
          <ac:chgData name="Dezhong Yao" userId="794760dbfb091494" providerId="LiveId" clId="{95AC773E-23FA-4A98-9608-7D59D952585D}" dt="2020-06-12T03:23:17.004" v="1231" actId="14100"/>
          <ac:picMkLst>
            <pc:docMk/>
            <pc:sldMk cId="125196821" sldId="258"/>
            <ac:picMk id="14" creationId="{BA3EADD4-CEB9-4E3C-8F2E-C9D256CA4D84}"/>
          </ac:picMkLst>
        </pc:picChg>
      </pc:sldChg>
      <pc:sldChg chg="addSp delSp modSp add ord delAnim modAnim">
        <pc:chgData name="Dezhong Yao" userId="794760dbfb091494" providerId="LiveId" clId="{95AC773E-23FA-4A98-9608-7D59D952585D}" dt="2020-06-15T02:21:11.180" v="1631" actId="1037"/>
        <pc:sldMkLst>
          <pc:docMk/>
          <pc:sldMk cId="1699284995" sldId="291"/>
        </pc:sldMkLst>
        <pc:spChg chg="mod">
          <ac:chgData name="Dezhong Yao" userId="794760dbfb091494" providerId="LiveId" clId="{95AC773E-23FA-4A98-9608-7D59D952585D}" dt="2020-06-11T09:03:16.533" v="931" actId="14100"/>
          <ac:spMkLst>
            <pc:docMk/>
            <pc:sldMk cId="1699284995" sldId="291"/>
            <ac:spMk id="2" creationId="{2C24BA44-805B-4549-AC7D-EFD3D800D232}"/>
          </ac:spMkLst>
        </pc:spChg>
        <pc:spChg chg="del mod">
          <ac:chgData name="Dezhong Yao" userId="794760dbfb091494" providerId="LiveId" clId="{95AC773E-23FA-4A98-9608-7D59D952585D}" dt="2020-06-10T14:45:04.503" v="107" actId="478"/>
          <ac:spMkLst>
            <pc:docMk/>
            <pc:sldMk cId="1699284995" sldId="291"/>
            <ac:spMk id="3" creationId="{D5882556-12F9-46D9-8A0C-1844FCC6DB1B}"/>
          </ac:spMkLst>
        </pc:spChg>
        <pc:spChg chg="add del">
          <ac:chgData name="Dezhong Yao" userId="794760dbfb091494" providerId="LiveId" clId="{95AC773E-23FA-4A98-9608-7D59D952585D}" dt="2020-06-10T00:49:39.079" v="88"/>
          <ac:spMkLst>
            <pc:docMk/>
            <pc:sldMk cId="1699284995" sldId="291"/>
            <ac:spMk id="13" creationId="{765DD458-F02D-43CE-9040-6250064A8529}"/>
          </ac:spMkLst>
        </pc:spChg>
        <pc:spChg chg="add del mod">
          <ac:chgData name="Dezhong Yao" userId="794760dbfb091494" providerId="LiveId" clId="{95AC773E-23FA-4A98-9608-7D59D952585D}" dt="2020-06-10T14:46:09.938" v="114" actId="478"/>
          <ac:spMkLst>
            <pc:docMk/>
            <pc:sldMk cId="1699284995" sldId="291"/>
            <ac:spMk id="14" creationId="{7AF40908-D75C-4A32-BF27-6AAE3F98ABDB}"/>
          </ac:spMkLst>
        </pc:spChg>
        <pc:spChg chg="add mod">
          <ac:chgData name="Dezhong Yao" userId="794760dbfb091494" providerId="LiveId" clId="{95AC773E-23FA-4A98-9608-7D59D952585D}" dt="2020-06-11T09:03:20.979" v="942" actId="1036"/>
          <ac:spMkLst>
            <pc:docMk/>
            <pc:sldMk cId="1699284995" sldId="291"/>
            <ac:spMk id="52" creationId="{6539CF2D-F07E-4027-B20B-D38E2566454F}"/>
          </ac:spMkLst>
        </pc:spChg>
        <pc:grpChg chg="add mod">
          <ac:chgData name="Dezhong Yao" userId="794760dbfb091494" providerId="LiveId" clId="{95AC773E-23FA-4A98-9608-7D59D952585D}" dt="2020-06-11T02:58:20.467" v="489" actId="164"/>
          <ac:grpSpMkLst>
            <pc:docMk/>
            <pc:sldMk cId="1699284995" sldId="291"/>
            <ac:grpSpMk id="49" creationId="{2082293B-04D5-4EDF-B7A4-2C0F7DBC074D}"/>
          </ac:grpSpMkLst>
        </pc:grpChg>
        <pc:grpChg chg="add mod">
          <ac:chgData name="Dezhong Yao" userId="794760dbfb091494" providerId="LiveId" clId="{95AC773E-23FA-4A98-9608-7D59D952585D}" dt="2020-06-11T02:58:26.860" v="491" actId="164"/>
          <ac:grpSpMkLst>
            <pc:docMk/>
            <pc:sldMk cId="1699284995" sldId="291"/>
            <ac:grpSpMk id="50" creationId="{42DD1A59-44EF-4BDD-8263-D80843140C3E}"/>
          </ac:grpSpMkLst>
        </pc:grpChg>
        <pc:grpChg chg="add mod">
          <ac:chgData name="Dezhong Yao" userId="794760dbfb091494" providerId="LiveId" clId="{95AC773E-23FA-4A98-9608-7D59D952585D}" dt="2020-06-11T02:58:35.037" v="493" actId="14100"/>
          <ac:grpSpMkLst>
            <pc:docMk/>
            <pc:sldMk cId="1699284995" sldId="291"/>
            <ac:grpSpMk id="51" creationId="{5D442449-AD1F-4877-A831-0320A4258756}"/>
          </ac:grpSpMkLst>
        </pc:grpChg>
        <pc:picChg chg="add del mod">
          <ac:chgData name="Dezhong Yao" userId="794760dbfb091494" providerId="LiveId" clId="{95AC773E-23FA-4A98-9608-7D59D952585D}" dt="2020-06-09T08:37:27.305" v="38" actId="478"/>
          <ac:picMkLst>
            <pc:docMk/>
            <pc:sldMk cId="1699284995" sldId="291"/>
            <ac:picMk id="5" creationId="{798D40CD-E3B9-4133-8EAB-42AE63D2E43E}"/>
          </ac:picMkLst>
        </pc:picChg>
        <pc:picChg chg="add del mod ord">
          <ac:chgData name="Dezhong Yao" userId="794760dbfb091494" providerId="LiveId" clId="{95AC773E-23FA-4A98-9608-7D59D952585D}" dt="2020-06-09T08:43:10.501" v="49" actId="478"/>
          <ac:picMkLst>
            <pc:docMk/>
            <pc:sldMk cId="1699284995" sldId="291"/>
            <ac:picMk id="6" creationId="{8123BBFC-76D0-4F01-AADE-279EA60C4C1D}"/>
          </ac:picMkLst>
        </pc:picChg>
        <pc:picChg chg="add del mod">
          <ac:chgData name="Dezhong Yao" userId="794760dbfb091494" providerId="LiveId" clId="{95AC773E-23FA-4A98-9608-7D59D952585D}" dt="2020-06-09T08:43:22.166" v="54" actId="478"/>
          <ac:picMkLst>
            <pc:docMk/>
            <pc:sldMk cId="1699284995" sldId="291"/>
            <ac:picMk id="8" creationId="{996B6733-23B6-4939-8769-D79A071B44F5}"/>
          </ac:picMkLst>
        </pc:picChg>
        <pc:picChg chg="add del mod">
          <ac:chgData name="Dezhong Yao" userId="794760dbfb091494" providerId="LiveId" clId="{95AC773E-23FA-4A98-9608-7D59D952585D}" dt="2020-06-09T09:04:39.033" v="56" actId="478"/>
          <ac:picMkLst>
            <pc:docMk/>
            <pc:sldMk cId="1699284995" sldId="291"/>
            <ac:picMk id="10" creationId="{4E906861-85C0-4608-8385-8CB25513FF79}"/>
          </ac:picMkLst>
        </pc:picChg>
        <pc:picChg chg="add mod ord">
          <ac:chgData name="Dezhong Yao" userId="794760dbfb091494" providerId="LiveId" clId="{95AC773E-23FA-4A98-9608-7D59D952585D}" dt="2020-06-11T02:58:26.860" v="491" actId="164"/>
          <ac:picMkLst>
            <pc:docMk/>
            <pc:sldMk cId="1699284995" sldId="291"/>
            <ac:picMk id="12" creationId="{64ECB360-467F-4A4D-9BC3-D07C76B6D2D5}"/>
          </ac:picMkLst>
        </pc:picChg>
        <pc:picChg chg="add mod">
          <ac:chgData name="Dezhong Yao" userId="794760dbfb091494" providerId="LiveId" clId="{95AC773E-23FA-4A98-9608-7D59D952585D}" dt="2020-06-11T02:57:25.219" v="477" actId="1076"/>
          <ac:picMkLst>
            <pc:docMk/>
            <pc:sldMk cId="1699284995" sldId="291"/>
            <ac:picMk id="15" creationId="{8FA209AF-FD11-4194-BC5D-D88C1D7F21E9}"/>
          </ac:picMkLst>
        </pc:picChg>
        <pc:picChg chg="add del mod">
          <ac:chgData name="Dezhong Yao" userId="794760dbfb091494" providerId="LiveId" clId="{95AC773E-23FA-4A98-9608-7D59D952585D}" dt="2020-06-11T00:41:10.210" v="254" actId="478"/>
          <ac:picMkLst>
            <pc:docMk/>
            <pc:sldMk cId="1699284995" sldId="291"/>
            <ac:picMk id="17" creationId="{5BD489C9-9304-4F56-BBC5-3D9AF2DE5459}"/>
          </ac:picMkLst>
        </pc:picChg>
        <pc:picChg chg="add mod">
          <ac:chgData name="Dezhong Yao" userId="794760dbfb091494" providerId="LiveId" clId="{95AC773E-23FA-4A98-9608-7D59D952585D}" dt="2020-06-11T00:51:36.434" v="374" actId="1076"/>
          <ac:picMkLst>
            <pc:docMk/>
            <pc:sldMk cId="1699284995" sldId="291"/>
            <ac:picMk id="19" creationId="{6B0C0DC3-BD70-495B-A46E-A5CAC2B7DD52}"/>
          </ac:picMkLst>
        </pc:picChg>
        <pc:picChg chg="add mod modCrop">
          <ac:chgData name="Dezhong Yao" userId="794760dbfb091494" providerId="LiveId" clId="{95AC773E-23FA-4A98-9608-7D59D952585D}" dt="2020-06-15T02:21:06.904" v="1626" actId="1037"/>
          <ac:picMkLst>
            <pc:docMk/>
            <pc:sldMk cId="1699284995" sldId="291"/>
            <ac:picMk id="21" creationId="{0ECEB80F-30BB-48B1-9751-7745A5B2A6F8}"/>
          </ac:picMkLst>
        </pc:picChg>
        <pc:picChg chg="add mod modCrop">
          <ac:chgData name="Dezhong Yao" userId="794760dbfb091494" providerId="LiveId" clId="{95AC773E-23FA-4A98-9608-7D59D952585D}" dt="2020-06-11T00:56:45.474" v="465" actId="1076"/>
          <ac:picMkLst>
            <pc:docMk/>
            <pc:sldMk cId="1699284995" sldId="291"/>
            <ac:picMk id="23" creationId="{DC391FCD-DEA5-4E7C-B471-88AAFBFF219E}"/>
          </ac:picMkLst>
        </pc:picChg>
        <pc:picChg chg="add mod modCrop">
          <ac:chgData name="Dezhong Yao" userId="794760dbfb091494" providerId="LiveId" clId="{95AC773E-23FA-4A98-9608-7D59D952585D}" dt="2020-06-11T00:56:37.010" v="462" actId="1076"/>
          <ac:picMkLst>
            <pc:docMk/>
            <pc:sldMk cId="1699284995" sldId="291"/>
            <ac:picMk id="25" creationId="{D64CEEE9-9DCC-4372-8EA3-81C12039CDC9}"/>
          </ac:picMkLst>
        </pc:picChg>
        <pc:picChg chg="add mod">
          <ac:chgData name="Dezhong Yao" userId="794760dbfb091494" providerId="LiveId" clId="{95AC773E-23FA-4A98-9608-7D59D952585D}" dt="2020-06-11T00:56:41.618" v="464" actId="1076"/>
          <ac:picMkLst>
            <pc:docMk/>
            <pc:sldMk cId="1699284995" sldId="291"/>
            <ac:picMk id="27" creationId="{CDCACF0E-0699-4375-80A6-21FEB9A65080}"/>
          </ac:picMkLst>
        </pc:picChg>
        <pc:picChg chg="add del mod">
          <ac:chgData name="Dezhong Yao" userId="794760dbfb091494" providerId="LiveId" clId="{95AC773E-23FA-4A98-9608-7D59D952585D}" dt="2020-06-11T00:45:12.418" v="309" actId="478"/>
          <ac:picMkLst>
            <pc:docMk/>
            <pc:sldMk cId="1699284995" sldId="291"/>
            <ac:picMk id="29" creationId="{8BDC502E-9C3A-41F5-97BD-035FA5E5F19E}"/>
          </ac:picMkLst>
        </pc:picChg>
        <pc:picChg chg="add mod modCrop">
          <ac:chgData name="Dezhong Yao" userId="794760dbfb091494" providerId="LiveId" clId="{95AC773E-23FA-4A98-9608-7D59D952585D}" dt="2020-06-15T02:21:11.180" v="1631" actId="1037"/>
          <ac:picMkLst>
            <pc:docMk/>
            <pc:sldMk cId="1699284995" sldId="291"/>
            <ac:picMk id="31" creationId="{4602160A-6548-4A9E-9A8D-FEA724877D17}"/>
          </ac:picMkLst>
        </pc:picChg>
        <pc:picChg chg="add del mod">
          <ac:chgData name="Dezhong Yao" userId="794760dbfb091494" providerId="LiveId" clId="{95AC773E-23FA-4A98-9608-7D59D952585D}" dt="2020-06-11T00:49:29.707" v="335" actId="478"/>
          <ac:picMkLst>
            <pc:docMk/>
            <pc:sldMk cId="1699284995" sldId="291"/>
            <ac:picMk id="33" creationId="{78929C7F-6B28-4831-8354-C5240588DF43}"/>
          </ac:picMkLst>
        </pc:picChg>
        <pc:picChg chg="add del mod">
          <ac:chgData name="Dezhong Yao" userId="794760dbfb091494" providerId="LiveId" clId="{95AC773E-23FA-4A98-9608-7D59D952585D}" dt="2020-06-11T00:49:48.187" v="337" actId="478"/>
          <ac:picMkLst>
            <pc:docMk/>
            <pc:sldMk cId="1699284995" sldId="291"/>
            <ac:picMk id="35" creationId="{443FD769-0C17-4B6A-BC05-E30775310489}"/>
          </ac:picMkLst>
        </pc:picChg>
        <pc:picChg chg="add mod">
          <ac:chgData name="Dezhong Yao" userId="794760dbfb091494" providerId="LiveId" clId="{95AC773E-23FA-4A98-9608-7D59D952585D}" dt="2020-06-11T00:56:03.153" v="450" actId="1076"/>
          <ac:picMkLst>
            <pc:docMk/>
            <pc:sldMk cId="1699284995" sldId="291"/>
            <ac:picMk id="37" creationId="{20661360-F92B-4208-9BCA-247750B67A6B}"/>
          </ac:picMkLst>
        </pc:picChg>
        <pc:picChg chg="add mod">
          <ac:chgData name="Dezhong Yao" userId="794760dbfb091494" providerId="LiveId" clId="{95AC773E-23FA-4A98-9608-7D59D952585D}" dt="2020-06-11T00:56:02.138" v="449" actId="1076"/>
          <ac:picMkLst>
            <pc:docMk/>
            <pc:sldMk cId="1699284995" sldId="291"/>
            <ac:picMk id="39" creationId="{9202B0B6-B45B-4184-BD60-60ACAED78B4E}"/>
          </ac:picMkLst>
        </pc:picChg>
        <pc:picChg chg="add mod modCrop">
          <ac:chgData name="Dezhong Yao" userId="794760dbfb091494" providerId="LiveId" clId="{95AC773E-23FA-4A98-9608-7D59D952585D}" dt="2020-06-11T00:55:57.051" v="447" actId="1076"/>
          <ac:picMkLst>
            <pc:docMk/>
            <pc:sldMk cId="1699284995" sldId="291"/>
            <ac:picMk id="41" creationId="{BF8FF2C6-3933-4A9F-95E1-3BA1F6D96AE0}"/>
          </ac:picMkLst>
        </pc:picChg>
        <pc:picChg chg="add mod">
          <ac:chgData name="Dezhong Yao" userId="794760dbfb091494" providerId="LiveId" clId="{95AC773E-23FA-4A98-9608-7D59D952585D}" dt="2020-06-11T00:56:51.163" v="468" actId="1036"/>
          <ac:picMkLst>
            <pc:docMk/>
            <pc:sldMk cId="1699284995" sldId="291"/>
            <ac:picMk id="43" creationId="{3CFD389D-4464-4DD3-B720-CDE5A7EB8A19}"/>
          </ac:picMkLst>
        </pc:picChg>
        <pc:picChg chg="add mod modCrop">
          <ac:chgData name="Dezhong Yao" userId="794760dbfb091494" providerId="LiveId" clId="{95AC773E-23FA-4A98-9608-7D59D952585D}" dt="2020-06-11T00:56:39.034" v="463" actId="1076"/>
          <ac:picMkLst>
            <pc:docMk/>
            <pc:sldMk cId="1699284995" sldId="291"/>
            <ac:picMk id="45" creationId="{B797A807-01CB-4D1D-AA72-AE8CF92570CA}"/>
          </ac:picMkLst>
        </pc:picChg>
        <pc:picChg chg="add del mod">
          <ac:chgData name="Dezhong Yao" userId="794760dbfb091494" providerId="LiveId" clId="{95AC773E-23FA-4A98-9608-7D59D952585D}" dt="2020-06-11T02:56:58.807" v="473" actId="478"/>
          <ac:picMkLst>
            <pc:docMk/>
            <pc:sldMk cId="1699284995" sldId="291"/>
            <ac:picMk id="46" creationId="{C33800D5-8C56-4C88-948B-0D7D9F899BFA}"/>
          </ac:picMkLst>
        </pc:picChg>
        <pc:picChg chg="add mod">
          <ac:chgData name="Dezhong Yao" userId="794760dbfb091494" providerId="LiveId" clId="{95AC773E-23FA-4A98-9608-7D59D952585D}" dt="2020-06-11T02:58:30.344" v="492" actId="164"/>
          <ac:picMkLst>
            <pc:docMk/>
            <pc:sldMk cId="1699284995" sldId="291"/>
            <ac:picMk id="47" creationId="{F4E9E754-78B2-493B-B748-A984A278ECBD}"/>
          </ac:picMkLst>
        </pc:picChg>
        <pc:picChg chg="add mod">
          <ac:chgData name="Dezhong Yao" userId="794760dbfb091494" providerId="LiveId" clId="{95AC773E-23FA-4A98-9608-7D59D952585D}" dt="2020-06-11T02:58:30.344" v="492" actId="164"/>
          <ac:picMkLst>
            <pc:docMk/>
            <pc:sldMk cId="1699284995" sldId="291"/>
            <ac:picMk id="48" creationId="{B3C3172F-CFF2-4FD7-B29D-F9B0F738663B}"/>
          </ac:picMkLst>
        </pc:picChg>
      </pc:sldChg>
      <pc:sldChg chg="modSp add">
        <pc:chgData name="Dezhong Yao" userId="794760dbfb091494" providerId="LiveId" clId="{95AC773E-23FA-4A98-9608-7D59D952585D}" dt="2020-06-15T09:23:15.482" v="3100"/>
        <pc:sldMkLst>
          <pc:docMk/>
          <pc:sldMk cId="3136402415" sldId="292"/>
        </pc:sldMkLst>
        <pc:spChg chg="mod">
          <ac:chgData name="Dezhong Yao" userId="794760dbfb091494" providerId="LiveId" clId="{95AC773E-23FA-4A98-9608-7D59D952585D}" dt="2020-06-11T08:44:38.712" v="778" actId="20577"/>
          <ac:spMkLst>
            <pc:docMk/>
            <pc:sldMk cId="3136402415" sldId="292"/>
            <ac:spMk id="2" creationId="{2B114149-263B-47CC-83E4-B6C906F50D17}"/>
          </ac:spMkLst>
        </pc:spChg>
        <pc:spChg chg="mod">
          <ac:chgData name="Dezhong Yao" userId="794760dbfb091494" providerId="LiveId" clId="{95AC773E-23FA-4A98-9608-7D59D952585D}" dt="2020-06-15T09:23:15.482" v="3100"/>
          <ac:spMkLst>
            <pc:docMk/>
            <pc:sldMk cId="3136402415" sldId="292"/>
            <ac:spMk id="3" creationId="{257E60E8-C24A-4ABE-A75A-68AD41EFD850}"/>
          </ac:spMkLst>
        </pc:spChg>
      </pc:sldChg>
      <pc:sldChg chg="modSp add">
        <pc:chgData name="Dezhong Yao" userId="794760dbfb091494" providerId="LiveId" clId="{95AC773E-23FA-4A98-9608-7D59D952585D}" dt="2020-06-12T08:49:55.527" v="1620"/>
        <pc:sldMkLst>
          <pc:docMk/>
          <pc:sldMk cId="2402499888" sldId="297"/>
        </pc:sldMkLst>
        <pc:spChg chg="mod">
          <ac:chgData name="Dezhong Yao" userId="794760dbfb091494" providerId="LiveId" clId="{95AC773E-23FA-4A98-9608-7D59D952585D}" dt="2020-06-12T08:49:55.527" v="1620"/>
          <ac:spMkLst>
            <pc:docMk/>
            <pc:sldMk cId="2402499888" sldId="297"/>
            <ac:spMk id="2" creationId="{75C30F35-0941-49CE-A500-1D3D6699B1F1}"/>
          </ac:spMkLst>
        </pc:spChg>
      </pc:sldChg>
      <pc:sldChg chg="modSp">
        <pc:chgData name="Dezhong Yao" userId="794760dbfb091494" providerId="LiveId" clId="{95AC773E-23FA-4A98-9608-7D59D952585D}" dt="2020-06-15T02:52:14.836" v="1649" actId="20577"/>
        <pc:sldMkLst>
          <pc:docMk/>
          <pc:sldMk cId="1234812241" sldId="298"/>
        </pc:sldMkLst>
        <pc:spChg chg="mod">
          <ac:chgData name="Dezhong Yao" userId="794760dbfb091494" providerId="LiveId" clId="{95AC773E-23FA-4A98-9608-7D59D952585D}" dt="2020-06-15T02:52:14.836" v="1649" actId="20577"/>
          <ac:spMkLst>
            <pc:docMk/>
            <pc:sldMk cId="1234812241" sldId="298"/>
            <ac:spMk id="2" creationId="{B8755203-6F59-4AC0-81DA-E2F229A17AF1}"/>
          </ac:spMkLst>
        </pc:spChg>
      </pc:sldChg>
      <pc:sldChg chg="addSp delSp modSp">
        <pc:chgData name="Dezhong Yao" userId="794760dbfb091494" providerId="LiveId" clId="{95AC773E-23FA-4A98-9608-7D59D952585D}" dt="2020-06-15T07:46:00.766" v="1985" actId="1076"/>
        <pc:sldMkLst>
          <pc:docMk/>
          <pc:sldMk cId="261844191" sldId="307"/>
        </pc:sldMkLst>
        <pc:spChg chg="add mod">
          <ac:chgData name="Dezhong Yao" userId="794760dbfb091494" providerId="LiveId" clId="{95AC773E-23FA-4A98-9608-7D59D952585D}" dt="2020-06-15T07:45:22.361" v="1978"/>
          <ac:spMkLst>
            <pc:docMk/>
            <pc:sldMk cId="261844191" sldId="307"/>
            <ac:spMk id="5" creationId="{AA13D7CF-0A4B-444B-88FF-7FF9024DB69E}"/>
          </ac:spMkLst>
        </pc:spChg>
        <pc:picChg chg="del mod">
          <ac:chgData name="Dezhong Yao" userId="794760dbfb091494" providerId="LiveId" clId="{95AC773E-23FA-4A98-9608-7D59D952585D}" dt="2020-06-15T07:45:51.084" v="1979" actId="478"/>
          <ac:picMkLst>
            <pc:docMk/>
            <pc:sldMk cId="261844191" sldId="307"/>
            <ac:picMk id="4" creationId="{48D0B9B9-B91A-44AC-9A6E-56521A50E52F}"/>
          </ac:picMkLst>
        </pc:picChg>
        <pc:picChg chg="add mod">
          <ac:chgData name="Dezhong Yao" userId="794760dbfb091494" providerId="LiveId" clId="{95AC773E-23FA-4A98-9608-7D59D952585D}" dt="2020-06-15T07:46:00.766" v="1985" actId="1076"/>
          <ac:picMkLst>
            <pc:docMk/>
            <pc:sldMk cId="261844191" sldId="307"/>
            <ac:picMk id="6" creationId="{CE14BE81-E8E2-4B65-BDE5-4BC744B461D6}"/>
          </ac:picMkLst>
        </pc:picChg>
      </pc:sldChg>
      <pc:sldChg chg="addSp delSp modSp">
        <pc:chgData name="Dezhong Yao" userId="794760dbfb091494" providerId="LiveId" clId="{95AC773E-23FA-4A98-9608-7D59D952585D}" dt="2020-06-15T08:25:37.924" v="2402" actId="14100"/>
        <pc:sldMkLst>
          <pc:docMk/>
          <pc:sldMk cId="471012176" sldId="308"/>
        </pc:sldMkLst>
        <pc:spChg chg="mod">
          <ac:chgData name="Dezhong Yao" userId="794760dbfb091494" providerId="LiveId" clId="{95AC773E-23FA-4A98-9608-7D59D952585D}" dt="2020-06-15T08:04:15.045" v="2148"/>
          <ac:spMkLst>
            <pc:docMk/>
            <pc:sldMk cId="471012176" sldId="308"/>
            <ac:spMk id="3" creationId="{2E2B47DE-33DB-4C32-B94D-C82221A24549}"/>
          </ac:spMkLst>
        </pc:spChg>
        <pc:spChg chg="add mod">
          <ac:chgData name="Dezhong Yao" userId="794760dbfb091494" providerId="LiveId" clId="{95AC773E-23FA-4A98-9608-7D59D952585D}" dt="2020-06-15T08:15:21.862" v="2338" actId="14100"/>
          <ac:spMkLst>
            <pc:docMk/>
            <pc:sldMk cId="471012176" sldId="308"/>
            <ac:spMk id="7" creationId="{74299486-205C-4496-9392-6474663CF064}"/>
          </ac:spMkLst>
        </pc:spChg>
        <pc:spChg chg="add mod">
          <ac:chgData name="Dezhong Yao" userId="794760dbfb091494" providerId="LiveId" clId="{95AC773E-23FA-4A98-9608-7D59D952585D}" dt="2020-06-15T08:24:17.501" v="2383" actId="14100"/>
          <ac:spMkLst>
            <pc:docMk/>
            <pc:sldMk cId="471012176" sldId="308"/>
            <ac:spMk id="8" creationId="{EF323920-03A5-434E-AEB8-9561A5DD14A3}"/>
          </ac:spMkLst>
        </pc:spChg>
        <pc:spChg chg="add mod">
          <ac:chgData name="Dezhong Yao" userId="794760dbfb091494" providerId="LiveId" clId="{95AC773E-23FA-4A98-9608-7D59D952585D}" dt="2020-06-15T08:24:24.614" v="2387" actId="1036"/>
          <ac:spMkLst>
            <pc:docMk/>
            <pc:sldMk cId="471012176" sldId="308"/>
            <ac:spMk id="9" creationId="{D3BE4AAD-2A9C-4346-97E1-F76B95D2679D}"/>
          </ac:spMkLst>
        </pc:spChg>
        <pc:spChg chg="add mod">
          <ac:chgData name="Dezhong Yao" userId="794760dbfb091494" providerId="LiveId" clId="{95AC773E-23FA-4A98-9608-7D59D952585D}" dt="2020-06-15T08:24:00.621" v="2377" actId="1076"/>
          <ac:spMkLst>
            <pc:docMk/>
            <pc:sldMk cId="471012176" sldId="308"/>
            <ac:spMk id="10" creationId="{BED9BE00-49F2-420A-9185-4E64569CE7EF}"/>
          </ac:spMkLst>
        </pc:spChg>
        <pc:spChg chg="add mod">
          <ac:chgData name="Dezhong Yao" userId="794760dbfb091494" providerId="LiveId" clId="{95AC773E-23FA-4A98-9608-7D59D952585D}" dt="2020-06-15T08:24:02.741" v="2378" actId="14100"/>
          <ac:spMkLst>
            <pc:docMk/>
            <pc:sldMk cId="471012176" sldId="308"/>
            <ac:spMk id="11" creationId="{83659AC8-DB4A-4D4F-B44F-CEF9E0F6FD8B}"/>
          </ac:spMkLst>
        </pc:spChg>
        <pc:spChg chg="add del mod">
          <ac:chgData name="Dezhong Yao" userId="794760dbfb091494" providerId="LiveId" clId="{95AC773E-23FA-4A98-9608-7D59D952585D}" dt="2020-06-15T08:24:28.229" v="2388" actId="478"/>
          <ac:spMkLst>
            <pc:docMk/>
            <pc:sldMk cId="471012176" sldId="308"/>
            <ac:spMk id="12" creationId="{E14A01E8-9112-44EC-9FD9-9ED83F917201}"/>
          </ac:spMkLst>
        </pc:spChg>
        <pc:spChg chg="add mod">
          <ac:chgData name="Dezhong Yao" userId="794760dbfb091494" providerId="LiveId" clId="{95AC773E-23FA-4A98-9608-7D59D952585D}" dt="2020-06-15T08:24:04.861" v="2379" actId="14100"/>
          <ac:spMkLst>
            <pc:docMk/>
            <pc:sldMk cId="471012176" sldId="308"/>
            <ac:spMk id="13" creationId="{CE6D7040-B664-4FDA-97BA-DB9F9D0251E0}"/>
          </ac:spMkLst>
        </pc:spChg>
        <pc:spChg chg="add mod">
          <ac:chgData name="Dezhong Yao" userId="794760dbfb091494" providerId="LiveId" clId="{95AC773E-23FA-4A98-9608-7D59D952585D}" dt="2020-06-15T08:24:14.188" v="2382" actId="1076"/>
          <ac:spMkLst>
            <pc:docMk/>
            <pc:sldMk cId="471012176" sldId="308"/>
            <ac:spMk id="14" creationId="{FF8FF9A6-08F8-48E7-803D-AB3F8C4104D8}"/>
          </ac:spMkLst>
        </pc:spChg>
        <pc:spChg chg="add mod">
          <ac:chgData name="Dezhong Yao" userId="794760dbfb091494" providerId="LiveId" clId="{95AC773E-23FA-4A98-9608-7D59D952585D}" dt="2020-06-15T08:24:12.509" v="2381" actId="1076"/>
          <ac:spMkLst>
            <pc:docMk/>
            <pc:sldMk cId="471012176" sldId="308"/>
            <ac:spMk id="15" creationId="{089249FE-CB89-42D8-B5FA-6EC405C73E2F}"/>
          </ac:spMkLst>
        </pc:spChg>
        <pc:graphicFrameChg chg="add mod modGraphic">
          <ac:chgData name="Dezhong Yao" userId="794760dbfb091494" providerId="LiveId" clId="{95AC773E-23FA-4A98-9608-7D59D952585D}" dt="2020-06-15T08:24:41.429" v="2390" actId="1076"/>
          <ac:graphicFrameMkLst>
            <pc:docMk/>
            <pc:sldMk cId="471012176" sldId="308"/>
            <ac:graphicFrameMk id="6" creationId="{F2F05172-A63A-4E64-955B-3BD3E1D2AD62}"/>
          </ac:graphicFrameMkLst>
        </pc:graphicFrameChg>
        <pc:picChg chg="add del mod">
          <ac:chgData name="Dezhong Yao" userId="794760dbfb091494" providerId="LiveId" clId="{95AC773E-23FA-4A98-9608-7D59D952585D}" dt="2020-06-15T08:11:07.195" v="2157" actId="478"/>
          <ac:picMkLst>
            <pc:docMk/>
            <pc:sldMk cId="471012176" sldId="308"/>
            <ac:picMk id="5" creationId="{2C1BEBD3-70AA-4E2A-8F9D-0BC3CB893C95}"/>
          </ac:picMkLst>
        </pc:picChg>
        <pc:cxnChg chg="add mod">
          <ac:chgData name="Dezhong Yao" userId="794760dbfb091494" providerId="LiveId" clId="{95AC773E-23FA-4A98-9608-7D59D952585D}" dt="2020-06-15T08:25:37.924" v="2402" actId="14100"/>
          <ac:cxnSpMkLst>
            <pc:docMk/>
            <pc:sldMk cId="471012176" sldId="308"/>
            <ac:cxnSpMk id="17" creationId="{8BF678F9-0843-43D7-83F4-72D8DF6C6372}"/>
          </ac:cxnSpMkLst>
        </pc:cxnChg>
        <pc:cxnChg chg="add mod">
          <ac:chgData name="Dezhong Yao" userId="794760dbfb091494" providerId="LiveId" clId="{95AC773E-23FA-4A98-9608-7D59D952585D}" dt="2020-06-15T08:25:27.186" v="2400" actId="692"/>
          <ac:cxnSpMkLst>
            <pc:docMk/>
            <pc:sldMk cId="471012176" sldId="308"/>
            <ac:cxnSpMk id="20" creationId="{E0308967-F96C-402A-B6A8-5BB935C26DF4}"/>
          </ac:cxnSpMkLst>
        </pc:cxnChg>
      </pc:sldChg>
      <pc:sldChg chg="addSp delSp modSp add">
        <pc:chgData name="Dezhong Yao" userId="794760dbfb091494" providerId="LiveId" clId="{95AC773E-23FA-4A98-9608-7D59D952585D}" dt="2020-06-16T01:38:19.886" v="4390"/>
        <pc:sldMkLst>
          <pc:docMk/>
          <pc:sldMk cId="2165869253" sldId="310"/>
        </pc:sldMkLst>
        <pc:spChg chg="mod">
          <ac:chgData name="Dezhong Yao" userId="794760dbfb091494" providerId="LiveId" clId="{95AC773E-23FA-4A98-9608-7D59D952585D}" dt="2020-06-16T01:38:19.886" v="4390"/>
          <ac:spMkLst>
            <pc:docMk/>
            <pc:sldMk cId="2165869253" sldId="310"/>
            <ac:spMk id="2" creationId="{CB02A99D-27AC-4EFF-8C9F-BF424A20D899}"/>
          </ac:spMkLst>
        </pc:spChg>
        <pc:spChg chg="mod">
          <ac:chgData name="Dezhong Yao" userId="794760dbfb091494" providerId="LiveId" clId="{95AC773E-23FA-4A98-9608-7D59D952585D}" dt="2020-06-15T09:39:01.616" v="3458" actId="14100"/>
          <ac:spMkLst>
            <pc:docMk/>
            <pc:sldMk cId="2165869253" sldId="310"/>
            <ac:spMk id="3" creationId="{8F22C659-F3B4-4028-B7D3-C74002C79099}"/>
          </ac:spMkLst>
        </pc:spChg>
        <pc:spChg chg="add del mod">
          <ac:chgData name="Dezhong Yao" userId="794760dbfb091494" providerId="LiveId" clId="{95AC773E-23FA-4A98-9608-7D59D952585D}" dt="2020-06-15T09:42:35.999" v="3552" actId="164"/>
          <ac:spMkLst>
            <pc:docMk/>
            <pc:sldMk cId="2165869253" sldId="310"/>
            <ac:spMk id="11" creationId="{8C9C1709-6979-46AE-ADC8-ED34D4EF71A7}"/>
          </ac:spMkLst>
        </pc:spChg>
        <pc:spChg chg="add mod">
          <ac:chgData name="Dezhong Yao" userId="794760dbfb091494" providerId="LiveId" clId="{95AC773E-23FA-4A98-9608-7D59D952585D}" dt="2020-06-15T09:42:35.999" v="3552" actId="164"/>
          <ac:spMkLst>
            <pc:docMk/>
            <pc:sldMk cId="2165869253" sldId="310"/>
            <ac:spMk id="12" creationId="{8B453D05-09F5-4016-9078-FFB75A095B6D}"/>
          </ac:spMkLst>
        </pc:spChg>
        <pc:spChg chg="add mod">
          <ac:chgData name="Dezhong Yao" userId="794760dbfb091494" providerId="LiveId" clId="{95AC773E-23FA-4A98-9608-7D59D952585D}" dt="2020-06-15T09:42:35.999" v="3552" actId="164"/>
          <ac:spMkLst>
            <pc:docMk/>
            <pc:sldMk cId="2165869253" sldId="310"/>
            <ac:spMk id="13" creationId="{19D4ED3C-8709-4743-97F7-D589653DD13E}"/>
          </ac:spMkLst>
        </pc:spChg>
        <pc:spChg chg="add mod">
          <ac:chgData name="Dezhong Yao" userId="794760dbfb091494" providerId="LiveId" clId="{95AC773E-23FA-4A98-9608-7D59D952585D}" dt="2020-06-15T09:42:35.999" v="3552" actId="164"/>
          <ac:spMkLst>
            <pc:docMk/>
            <pc:sldMk cId="2165869253" sldId="310"/>
            <ac:spMk id="14" creationId="{8869DD11-9F9A-479A-A9EF-C46D9FF8A0BC}"/>
          </ac:spMkLst>
        </pc:spChg>
        <pc:spChg chg="add mod">
          <ac:chgData name="Dezhong Yao" userId="794760dbfb091494" providerId="LiveId" clId="{95AC773E-23FA-4A98-9608-7D59D952585D}" dt="2020-06-15T09:42:35.999" v="3552" actId="164"/>
          <ac:spMkLst>
            <pc:docMk/>
            <pc:sldMk cId="2165869253" sldId="310"/>
            <ac:spMk id="15" creationId="{18572A8D-5B90-4740-A570-FAE99CC79479}"/>
          </ac:spMkLst>
        </pc:spChg>
        <pc:spChg chg="add mod">
          <ac:chgData name="Dezhong Yao" userId="794760dbfb091494" providerId="LiveId" clId="{95AC773E-23FA-4A98-9608-7D59D952585D}" dt="2020-06-15T09:42:35.999" v="3552" actId="164"/>
          <ac:spMkLst>
            <pc:docMk/>
            <pc:sldMk cId="2165869253" sldId="310"/>
            <ac:spMk id="16" creationId="{09540153-2853-467E-87FB-C5E4D96BEA6D}"/>
          </ac:spMkLst>
        </pc:spChg>
        <pc:spChg chg="add mod">
          <ac:chgData name="Dezhong Yao" userId="794760dbfb091494" providerId="LiveId" clId="{95AC773E-23FA-4A98-9608-7D59D952585D}" dt="2020-06-15T09:42:35.999" v="3552" actId="164"/>
          <ac:spMkLst>
            <pc:docMk/>
            <pc:sldMk cId="2165869253" sldId="310"/>
            <ac:spMk id="19" creationId="{6AF495AF-3DDF-47BB-97E1-15AAD4E388D8}"/>
          </ac:spMkLst>
        </pc:spChg>
        <pc:spChg chg="add mod">
          <ac:chgData name="Dezhong Yao" userId="794760dbfb091494" providerId="LiveId" clId="{95AC773E-23FA-4A98-9608-7D59D952585D}" dt="2020-06-15T09:42:35.999" v="3552" actId="164"/>
          <ac:spMkLst>
            <pc:docMk/>
            <pc:sldMk cId="2165869253" sldId="310"/>
            <ac:spMk id="20" creationId="{BA0F656E-AF93-442A-BA4F-48FEB2B55EE4}"/>
          </ac:spMkLst>
        </pc:spChg>
        <pc:spChg chg="add mod">
          <ac:chgData name="Dezhong Yao" userId="794760dbfb091494" providerId="LiveId" clId="{95AC773E-23FA-4A98-9608-7D59D952585D}" dt="2020-06-15T09:42:35.999" v="3552" actId="164"/>
          <ac:spMkLst>
            <pc:docMk/>
            <pc:sldMk cId="2165869253" sldId="310"/>
            <ac:spMk id="21" creationId="{83E604B2-AAD6-4331-924E-B45B8B5E7FE2}"/>
          </ac:spMkLst>
        </pc:spChg>
        <pc:spChg chg="add mod">
          <ac:chgData name="Dezhong Yao" userId="794760dbfb091494" providerId="LiveId" clId="{95AC773E-23FA-4A98-9608-7D59D952585D}" dt="2020-06-15T09:43:14.117" v="3565" actId="207"/>
          <ac:spMkLst>
            <pc:docMk/>
            <pc:sldMk cId="2165869253" sldId="310"/>
            <ac:spMk id="23" creationId="{F8527DDC-7DEA-4A3F-B81C-31EB370208A5}"/>
          </ac:spMkLst>
        </pc:spChg>
        <pc:spChg chg="add mod">
          <ac:chgData name="Dezhong Yao" userId="794760dbfb091494" providerId="LiveId" clId="{95AC773E-23FA-4A98-9608-7D59D952585D}" dt="2020-06-15T09:43:20.408" v="3567" actId="20577"/>
          <ac:spMkLst>
            <pc:docMk/>
            <pc:sldMk cId="2165869253" sldId="310"/>
            <ac:spMk id="24" creationId="{1D5F1C30-3F14-4EE2-86D0-7B7947F71348}"/>
          </ac:spMkLst>
        </pc:spChg>
        <pc:grpChg chg="add mod">
          <ac:chgData name="Dezhong Yao" userId="794760dbfb091494" providerId="LiveId" clId="{95AC773E-23FA-4A98-9608-7D59D952585D}" dt="2020-06-15T09:42:39.648" v="3553" actId="1076"/>
          <ac:grpSpMkLst>
            <pc:docMk/>
            <pc:sldMk cId="2165869253" sldId="310"/>
            <ac:grpSpMk id="22" creationId="{B6E89FB3-2B91-482C-8E91-F01BC8D65ADE}"/>
          </ac:grpSpMkLst>
        </pc:grpChg>
        <pc:cxnChg chg="add mod">
          <ac:chgData name="Dezhong Yao" userId="794760dbfb091494" providerId="LiveId" clId="{95AC773E-23FA-4A98-9608-7D59D952585D}" dt="2020-06-15T09:42:35.999" v="3552" actId="164"/>
          <ac:cxnSpMkLst>
            <pc:docMk/>
            <pc:sldMk cId="2165869253" sldId="310"/>
            <ac:cxnSpMk id="5" creationId="{CC559233-F237-456A-8C92-F3A0C9223604}"/>
          </ac:cxnSpMkLst>
        </pc:cxnChg>
        <pc:cxnChg chg="add mod">
          <ac:chgData name="Dezhong Yao" userId="794760dbfb091494" providerId="LiveId" clId="{95AC773E-23FA-4A98-9608-7D59D952585D}" dt="2020-06-15T09:42:35.999" v="3552" actId="164"/>
          <ac:cxnSpMkLst>
            <pc:docMk/>
            <pc:sldMk cId="2165869253" sldId="310"/>
            <ac:cxnSpMk id="7" creationId="{5D250B31-AA19-4408-99DC-D0D221C544AC}"/>
          </ac:cxnSpMkLst>
        </pc:cxnChg>
      </pc:sldChg>
      <pc:sldChg chg="addSp modSp add ord">
        <pc:chgData name="Dezhong Yao" userId="794760dbfb091494" providerId="LiveId" clId="{95AC773E-23FA-4A98-9608-7D59D952585D}" dt="2020-06-16T01:38:34.280" v="4412"/>
        <pc:sldMkLst>
          <pc:docMk/>
          <pc:sldMk cId="2437932985" sldId="311"/>
        </pc:sldMkLst>
        <pc:spChg chg="mod">
          <ac:chgData name="Dezhong Yao" userId="794760dbfb091494" providerId="LiveId" clId="{95AC773E-23FA-4A98-9608-7D59D952585D}" dt="2020-06-16T01:38:34.280" v="4412"/>
          <ac:spMkLst>
            <pc:docMk/>
            <pc:sldMk cId="2437932985" sldId="311"/>
            <ac:spMk id="2" creationId="{57D47705-57AB-4692-9598-22D7E48A80D7}"/>
          </ac:spMkLst>
        </pc:spChg>
        <pc:spChg chg="mod">
          <ac:chgData name="Dezhong Yao" userId="794760dbfb091494" providerId="LiveId" clId="{95AC773E-23FA-4A98-9608-7D59D952585D}" dt="2020-06-16T01:20:05.873" v="3981"/>
          <ac:spMkLst>
            <pc:docMk/>
            <pc:sldMk cId="2437932985" sldId="311"/>
            <ac:spMk id="3" creationId="{7EB209C2-9589-49C1-B747-EFFED4E42E86}"/>
          </ac:spMkLst>
        </pc:spChg>
        <pc:picChg chg="add mod">
          <ac:chgData name="Dezhong Yao" userId="794760dbfb091494" providerId="LiveId" clId="{95AC773E-23FA-4A98-9608-7D59D952585D}" dt="2020-06-16T01:20:10.829" v="3982" actId="1076"/>
          <ac:picMkLst>
            <pc:docMk/>
            <pc:sldMk cId="2437932985" sldId="311"/>
            <ac:picMk id="5" creationId="{C604E1B7-C19E-4227-AA46-0C9259C73C2B}"/>
          </ac:picMkLst>
        </pc:picChg>
      </pc:sldChg>
      <pc:sldChg chg="addSp modSp add ord">
        <pc:chgData name="Dezhong Yao" userId="794760dbfb091494" providerId="LiveId" clId="{95AC773E-23FA-4A98-9608-7D59D952585D}" dt="2020-06-15T08:43:35.889" v="2658"/>
        <pc:sldMkLst>
          <pc:docMk/>
          <pc:sldMk cId="761975952" sldId="318"/>
        </pc:sldMkLst>
        <pc:spChg chg="mod">
          <ac:chgData name="Dezhong Yao" userId="794760dbfb091494" providerId="LiveId" clId="{95AC773E-23FA-4A98-9608-7D59D952585D}" dt="2020-06-15T08:41:40.817" v="2483"/>
          <ac:spMkLst>
            <pc:docMk/>
            <pc:sldMk cId="761975952" sldId="318"/>
            <ac:spMk id="2" creationId="{C08A15EE-2261-4115-832B-386B6A16A0E7}"/>
          </ac:spMkLst>
        </pc:spChg>
        <pc:spChg chg="mod">
          <ac:chgData name="Dezhong Yao" userId="794760dbfb091494" providerId="LiveId" clId="{95AC773E-23FA-4A98-9608-7D59D952585D}" dt="2020-06-15T08:43:35.889" v="2658"/>
          <ac:spMkLst>
            <pc:docMk/>
            <pc:sldMk cId="761975952" sldId="318"/>
            <ac:spMk id="3" creationId="{C75CE72F-9930-4B17-8614-C4FBEB9AB46B}"/>
          </ac:spMkLst>
        </pc:spChg>
        <pc:picChg chg="add mod">
          <ac:chgData name="Dezhong Yao" userId="794760dbfb091494" providerId="LiveId" clId="{95AC773E-23FA-4A98-9608-7D59D952585D}" dt="2020-06-15T08:43:14.388" v="2597" actId="1076"/>
          <ac:picMkLst>
            <pc:docMk/>
            <pc:sldMk cId="761975952" sldId="318"/>
            <ac:picMk id="4" creationId="{5E74A774-31F8-47D1-80A1-DDD9DA42FBE4}"/>
          </ac:picMkLst>
        </pc:picChg>
      </pc:sldChg>
      <pc:sldChg chg="addSp delSp modSp add modAnim">
        <pc:chgData name="Dezhong Yao" userId="794760dbfb091494" providerId="LiveId" clId="{95AC773E-23FA-4A98-9608-7D59D952585D}" dt="2020-06-15T09:20:14.015" v="3049" actId="20577"/>
        <pc:sldMkLst>
          <pc:docMk/>
          <pc:sldMk cId="3561540132" sldId="320"/>
        </pc:sldMkLst>
        <pc:spChg chg="mod">
          <ac:chgData name="Dezhong Yao" userId="794760dbfb091494" providerId="LiveId" clId="{95AC773E-23FA-4A98-9608-7D59D952585D}" dt="2020-06-15T09:12:43.003" v="2858"/>
          <ac:spMkLst>
            <pc:docMk/>
            <pc:sldMk cId="3561540132" sldId="320"/>
            <ac:spMk id="2" creationId="{7BEA4F1A-1AC5-4081-9E45-B105301DE00E}"/>
          </ac:spMkLst>
        </pc:spChg>
        <pc:spChg chg="del">
          <ac:chgData name="Dezhong Yao" userId="794760dbfb091494" providerId="LiveId" clId="{95AC773E-23FA-4A98-9608-7D59D952585D}" dt="2020-06-15T09:12:57.428" v="2859" actId="478"/>
          <ac:spMkLst>
            <pc:docMk/>
            <pc:sldMk cId="3561540132" sldId="320"/>
            <ac:spMk id="3" creationId="{05BE80DD-3D71-4DAB-8F40-7F6EF26D4C27}"/>
          </ac:spMkLst>
        </pc:spChg>
        <pc:spChg chg="add mod">
          <ac:chgData name="Dezhong Yao" userId="794760dbfb091494" providerId="LiveId" clId="{95AC773E-23FA-4A98-9608-7D59D952585D}" dt="2020-06-15T09:20:14.015" v="3049" actId="20577"/>
          <ac:spMkLst>
            <pc:docMk/>
            <pc:sldMk cId="3561540132" sldId="320"/>
            <ac:spMk id="5" creationId="{AEB72014-6C6E-4A84-B3A2-C51AAFA1F536}"/>
          </ac:spMkLst>
        </pc:spChg>
        <pc:spChg chg="add mod">
          <ac:chgData name="Dezhong Yao" userId="794760dbfb091494" providerId="LiveId" clId="{95AC773E-23FA-4A98-9608-7D59D952585D}" dt="2020-06-15T09:14:33.594" v="2905" actId="1076"/>
          <ac:spMkLst>
            <pc:docMk/>
            <pc:sldMk cId="3561540132" sldId="320"/>
            <ac:spMk id="6" creationId="{5B3B231A-69E8-4F47-98CD-D76008E16820}"/>
          </ac:spMkLst>
        </pc:spChg>
        <pc:spChg chg="add mod">
          <ac:chgData name="Dezhong Yao" userId="794760dbfb091494" providerId="LiveId" clId="{95AC773E-23FA-4A98-9608-7D59D952585D}" dt="2020-06-15T09:13:19.773" v="2872" actId="122"/>
          <ac:spMkLst>
            <pc:docMk/>
            <pc:sldMk cId="3561540132" sldId="320"/>
            <ac:spMk id="7" creationId="{8EEEBCDE-F9D3-44DD-BD78-4AB7529FB798}"/>
          </ac:spMkLst>
        </pc:spChg>
        <pc:spChg chg="add mod">
          <ac:chgData name="Dezhong Yao" userId="794760dbfb091494" providerId="LiveId" clId="{95AC773E-23FA-4A98-9608-7D59D952585D}" dt="2020-06-15T09:13:38.929" v="2877" actId="1076"/>
          <ac:spMkLst>
            <pc:docMk/>
            <pc:sldMk cId="3561540132" sldId="320"/>
            <ac:spMk id="9" creationId="{10DD1FF6-C74A-4CCF-B67B-387689F55365}"/>
          </ac:spMkLst>
        </pc:spChg>
        <pc:spChg chg="add mod">
          <ac:chgData name="Dezhong Yao" userId="794760dbfb091494" providerId="LiveId" clId="{95AC773E-23FA-4A98-9608-7D59D952585D}" dt="2020-06-15T09:13:00.875" v="2861" actId="1076"/>
          <ac:spMkLst>
            <pc:docMk/>
            <pc:sldMk cId="3561540132" sldId="320"/>
            <ac:spMk id="10" creationId="{8A857D68-B8B3-4A42-9D70-DB3C475AF421}"/>
          </ac:spMkLst>
        </pc:spChg>
        <pc:spChg chg="add mod">
          <ac:chgData name="Dezhong Yao" userId="794760dbfb091494" providerId="LiveId" clId="{95AC773E-23FA-4A98-9608-7D59D952585D}" dt="2020-06-15T09:17:10.229" v="2909" actId="113"/>
          <ac:spMkLst>
            <pc:docMk/>
            <pc:sldMk cId="3561540132" sldId="320"/>
            <ac:spMk id="11" creationId="{FBA16FA9-6052-490E-8999-9E1B4F196B3D}"/>
          </ac:spMkLst>
        </pc:spChg>
        <pc:spChg chg="add mod">
          <ac:chgData name="Dezhong Yao" userId="794760dbfb091494" providerId="LiveId" clId="{95AC773E-23FA-4A98-9608-7D59D952585D}" dt="2020-06-15T09:17:05.947" v="2906" actId="108"/>
          <ac:spMkLst>
            <pc:docMk/>
            <pc:sldMk cId="3561540132" sldId="320"/>
            <ac:spMk id="12" creationId="{2257B0E4-50A1-4815-A4C5-E2C7C629B445}"/>
          </ac:spMkLst>
        </pc:spChg>
        <pc:picChg chg="add mod">
          <ac:chgData name="Dezhong Yao" userId="794760dbfb091494" providerId="LiveId" clId="{95AC773E-23FA-4A98-9608-7D59D952585D}" dt="2020-06-15T09:13:33.426" v="2876" actId="14100"/>
          <ac:picMkLst>
            <pc:docMk/>
            <pc:sldMk cId="3561540132" sldId="320"/>
            <ac:picMk id="4" creationId="{6A279188-A076-4675-B5C7-91543E23A808}"/>
          </ac:picMkLst>
        </pc:picChg>
        <pc:picChg chg="add mod">
          <ac:chgData name="Dezhong Yao" userId="794760dbfb091494" providerId="LiveId" clId="{95AC773E-23FA-4A98-9608-7D59D952585D}" dt="2020-06-15T09:13:00.875" v="2861" actId="1076"/>
          <ac:picMkLst>
            <pc:docMk/>
            <pc:sldMk cId="3561540132" sldId="320"/>
            <ac:picMk id="8" creationId="{6F488E4E-944B-4DB2-AD7D-E0EC74BBD2A2}"/>
          </ac:picMkLst>
        </pc:picChg>
      </pc:sldChg>
      <pc:sldChg chg="addSp delSp modSp add">
        <pc:chgData name="Dezhong Yao" userId="794760dbfb091494" providerId="LiveId" clId="{95AC773E-23FA-4A98-9608-7D59D952585D}" dt="2020-06-15T08:56:50.059" v="2843" actId="14100"/>
        <pc:sldMkLst>
          <pc:docMk/>
          <pc:sldMk cId="1404710732" sldId="321"/>
        </pc:sldMkLst>
        <pc:spChg chg="mod">
          <ac:chgData name="Dezhong Yao" userId="794760dbfb091494" providerId="LiveId" clId="{95AC773E-23FA-4A98-9608-7D59D952585D}" dt="2020-06-15T08:54:14.331" v="2815" actId="14100"/>
          <ac:spMkLst>
            <pc:docMk/>
            <pc:sldMk cId="1404710732" sldId="321"/>
            <ac:spMk id="3" creationId="{C75CE72F-9930-4B17-8614-C4FBEB9AB46B}"/>
          </ac:spMkLst>
        </pc:spChg>
        <pc:spChg chg="add mod">
          <ac:chgData name="Dezhong Yao" userId="794760dbfb091494" providerId="LiveId" clId="{95AC773E-23FA-4A98-9608-7D59D952585D}" dt="2020-06-15T08:56:23.282" v="2821" actId="1076"/>
          <ac:spMkLst>
            <pc:docMk/>
            <pc:sldMk cId="1404710732" sldId="321"/>
            <ac:spMk id="7" creationId="{6494625B-2F9C-49EB-9F12-DE692B5805B4}"/>
          </ac:spMkLst>
        </pc:spChg>
        <pc:spChg chg="add mod">
          <ac:chgData name="Dezhong Yao" userId="794760dbfb091494" providerId="LiveId" clId="{95AC773E-23FA-4A98-9608-7D59D952585D}" dt="2020-06-15T08:56:43.514" v="2840"/>
          <ac:spMkLst>
            <pc:docMk/>
            <pc:sldMk cId="1404710732" sldId="321"/>
            <ac:spMk id="10" creationId="{9F17FEB7-2E77-4486-A175-EA01723FAEDC}"/>
          </ac:spMkLst>
        </pc:spChg>
        <pc:picChg chg="del">
          <ac:chgData name="Dezhong Yao" userId="794760dbfb091494" providerId="LiveId" clId="{95AC773E-23FA-4A98-9608-7D59D952585D}" dt="2020-06-15T08:54:08.150" v="2811" actId="478"/>
          <ac:picMkLst>
            <pc:docMk/>
            <pc:sldMk cId="1404710732" sldId="321"/>
            <ac:picMk id="4" creationId="{5E74A774-31F8-47D1-80A1-DDD9DA42FBE4}"/>
          </ac:picMkLst>
        </pc:picChg>
        <pc:picChg chg="add mod">
          <ac:chgData name="Dezhong Yao" userId="794760dbfb091494" providerId="LiveId" clId="{95AC773E-23FA-4A98-9608-7D59D952585D}" dt="2020-06-15T08:54:23.115" v="2819" actId="1076"/>
          <ac:picMkLst>
            <pc:docMk/>
            <pc:sldMk cId="1404710732" sldId="321"/>
            <ac:picMk id="6" creationId="{F6107D03-9239-445F-9EE0-91022D482BA7}"/>
          </ac:picMkLst>
        </pc:picChg>
        <pc:cxnChg chg="add mod">
          <ac:chgData name="Dezhong Yao" userId="794760dbfb091494" providerId="LiveId" clId="{95AC773E-23FA-4A98-9608-7D59D952585D}" dt="2020-06-15T08:56:30.666" v="2822" actId="11529"/>
          <ac:cxnSpMkLst>
            <pc:docMk/>
            <pc:sldMk cId="1404710732" sldId="321"/>
            <ac:cxnSpMk id="9" creationId="{43819792-03A2-4624-BCC1-E796040578C8}"/>
          </ac:cxnSpMkLst>
        </pc:cxnChg>
        <pc:cxnChg chg="add mod">
          <ac:chgData name="Dezhong Yao" userId="794760dbfb091494" providerId="LiveId" clId="{95AC773E-23FA-4A98-9608-7D59D952585D}" dt="2020-06-15T08:56:50.059" v="2843" actId="14100"/>
          <ac:cxnSpMkLst>
            <pc:docMk/>
            <pc:sldMk cId="1404710732" sldId="321"/>
            <ac:cxnSpMk id="11" creationId="{E221C2A6-0E16-457D-9C45-F09E077B8736}"/>
          </ac:cxnSpMkLst>
        </pc:cxnChg>
      </pc:sldChg>
      <pc:sldChg chg="modSp add">
        <pc:chgData name="Dezhong Yao" userId="794760dbfb091494" providerId="LiveId" clId="{95AC773E-23FA-4A98-9608-7D59D952585D}" dt="2020-06-16T01:38:28.160" v="4391"/>
        <pc:sldMkLst>
          <pc:docMk/>
          <pc:sldMk cId="2595829717" sldId="322"/>
        </pc:sldMkLst>
        <pc:spChg chg="mod">
          <ac:chgData name="Dezhong Yao" userId="794760dbfb091494" providerId="LiveId" clId="{95AC773E-23FA-4A98-9608-7D59D952585D}" dt="2020-06-16T01:38:28.160" v="4391"/>
          <ac:spMkLst>
            <pc:docMk/>
            <pc:sldMk cId="2595829717" sldId="322"/>
            <ac:spMk id="2" creationId="{CB02A99D-27AC-4EFF-8C9F-BF424A20D899}"/>
          </ac:spMkLst>
        </pc:spChg>
        <pc:spChg chg="mod">
          <ac:chgData name="Dezhong Yao" userId="794760dbfb091494" providerId="LiveId" clId="{95AC773E-23FA-4A98-9608-7D59D952585D}" dt="2020-06-16T01:12:26.977" v="3608" actId="20577"/>
          <ac:spMkLst>
            <pc:docMk/>
            <pc:sldMk cId="2595829717" sldId="322"/>
            <ac:spMk id="3" creationId="{8F22C659-F3B4-4028-B7D3-C74002C79099}"/>
          </ac:spMkLst>
        </pc:spChg>
      </pc:sldChg>
      <pc:sldChg chg="modSp add">
        <pc:chgData name="Dezhong Yao" userId="794760dbfb091494" providerId="LiveId" clId="{95AC773E-23FA-4A98-9608-7D59D952585D}" dt="2020-06-15T09:23:11.658" v="3091"/>
        <pc:sldMkLst>
          <pc:docMk/>
          <pc:sldMk cId="2092871162" sldId="323"/>
        </pc:sldMkLst>
        <pc:spChg chg="mod">
          <ac:chgData name="Dezhong Yao" userId="794760dbfb091494" providerId="LiveId" clId="{95AC773E-23FA-4A98-9608-7D59D952585D}" dt="2020-06-15T09:23:11.658" v="3091"/>
          <ac:spMkLst>
            <pc:docMk/>
            <pc:sldMk cId="2092871162" sldId="323"/>
            <ac:spMk id="3" creationId="{257E60E8-C24A-4ABE-A75A-68AD41EFD850}"/>
          </ac:spMkLst>
        </pc:spChg>
      </pc:sldChg>
      <pc:sldChg chg="modSp add">
        <pc:chgData name="Dezhong Yao" userId="794760dbfb091494" providerId="LiveId" clId="{95AC773E-23FA-4A98-9608-7D59D952585D}" dt="2020-06-15T09:23:05.393" v="3081"/>
        <pc:sldMkLst>
          <pc:docMk/>
          <pc:sldMk cId="4227956714" sldId="324"/>
        </pc:sldMkLst>
        <pc:spChg chg="mod">
          <ac:chgData name="Dezhong Yao" userId="794760dbfb091494" providerId="LiveId" clId="{95AC773E-23FA-4A98-9608-7D59D952585D}" dt="2020-06-15T09:23:05.393" v="3081"/>
          <ac:spMkLst>
            <pc:docMk/>
            <pc:sldMk cId="4227956714" sldId="324"/>
            <ac:spMk id="3" creationId="{257E60E8-C24A-4ABE-A75A-68AD41EFD850}"/>
          </ac:spMkLst>
        </pc:spChg>
      </pc:sldChg>
      <pc:sldChg chg="modSp add">
        <pc:chgData name="Dezhong Yao" userId="794760dbfb091494" providerId="LiveId" clId="{95AC773E-23FA-4A98-9608-7D59D952585D}" dt="2020-06-15T09:23:31.936" v="3103" actId="207"/>
        <pc:sldMkLst>
          <pc:docMk/>
          <pc:sldMk cId="1216427536" sldId="325"/>
        </pc:sldMkLst>
        <pc:spChg chg="mod">
          <ac:chgData name="Dezhong Yao" userId="794760dbfb091494" providerId="LiveId" clId="{95AC773E-23FA-4A98-9608-7D59D952585D}" dt="2020-06-15T09:23:31.936" v="3103" actId="207"/>
          <ac:spMkLst>
            <pc:docMk/>
            <pc:sldMk cId="1216427536" sldId="325"/>
            <ac:spMk id="3" creationId="{257E60E8-C24A-4ABE-A75A-68AD41EFD850}"/>
          </ac:spMkLst>
        </pc:spChg>
      </pc:sldChg>
      <pc:sldChg chg="add">
        <pc:chgData name="Dezhong Yao" userId="794760dbfb091494" providerId="LiveId" clId="{95AC773E-23FA-4A98-9608-7D59D952585D}" dt="2020-06-18T09:11:21.591" v="13245"/>
        <pc:sldMkLst>
          <pc:docMk/>
          <pc:sldMk cId="3864638928" sldId="326"/>
        </pc:sldMkLst>
      </pc:sldChg>
      <pc:sldChg chg="add ord">
        <pc:chgData name="Dezhong Yao" userId="794760dbfb091494" providerId="LiveId" clId="{95AC773E-23FA-4A98-9608-7D59D952585D}" dt="2020-06-18T09:11:26.471" v="13246"/>
        <pc:sldMkLst>
          <pc:docMk/>
          <pc:sldMk cId="2352882547" sldId="327"/>
        </pc:sldMkLst>
      </pc:sldChg>
      <pc:sldChg chg="addSp delSp modSp add">
        <pc:chgData name="Dezhong Yao" userId="794760dbfb091494" providerId="LiveId" clId="{95AC773E-23FA-4A98-9608-7D59D952585D}" dt="2020-06-16T01:42:58.083" v="4680"/>
        <pc:sldMkLst>
          <pc:docMk/>
          <pc:sldMk cId="3845687063" sldId="328"/>
        </pc:sldMkLst>
        <pc:spChg chg="mod">
          <ac:chgData name="Dezhong Yao" userId="794760dbfb091494" providerId="LiveId" clId="{95AC773E-23FA-4A98-9608-7D59D952585D}" dt="2020-06-16T01:38:38.478" v="4413"/>
          <ac:spMkLst>
            <pc:docMk/>
            <pc:sldMk cId="3845687063" sldId="328"/>
            <ac:spMk id="2" creationId="{7606E4F3-B7C5-4967-9611-47CCCAC7193B}"/>
          </ac:spMkLst>
        </pc:spChg>
        <pc:spChg chg="mod">
          <ac:chgData name="Dezhong Yao" userId="794760dbfb091494" providerId="LiveId" clId="{95AC773E-23FA-4A98-9608-7D59D952585D}" dt="2020-06-16T01:42:58.083" v="4680"/>
          <ac:spMkLst>
            <pc:docMk/>
            <pc:sldMk cId="3845687063" sldId="328"/>
            <ac:spMk id="3" creationId="{C90A127E-6D48-459C-98B2-B0469E197715}"/>
          </ac:spMkLst>
        </pc:spChg>
        <pc:spChg chg="mod topLvl">
          <ac:chgData name="Dezhong Yao" userId="794760dbfb091494" providerId="LiveId" clId="{95AC773E-23FA-4A98-9608-7D59D952585D}" dt="2020-06-16T01:32:06.005" v="4249" actId="165"/>
          <ac:spMkLst>
            <pc:docMk/>
            <pc:sldMk cId="3845687063" sldId="328"/>
            <ac:spMk id="5" creationId="{FE476EB9-3BC0-4600-90C8-11336538067A}"/>
          </ac:spMkLst>
        </pc:spChg>
        <pc:spChg chg="mod topLvl">
          <ac:chgData name="Dezhong Yao" userId="794760dbfb091494" providerId="LiveId" clId="{95AC773E-23FA-4A98-9608-7D59D952585D}" dt="2020-06-16T01:32:06.005" v="4249" actId="165"/>
          <ac:spMkLst>
            <pc:docMk/>
            <pc:sldMk cId="3845687063" sldId="328"/>
            <ac:spMk id="6" creationId="{52A55E96-CF24-4D24-A736-BC41F6366BA8}"/>
          </ac:spMkLst>
        </pc:spChg>
        <pc:spChg chg="mod topLvl">
          <ac:chgData name="Dezhong Yao" userId="794760dbfb091494" providerId="LiveId" clId="{95AC773E-23FA-4A98-9608-7D59D952585D}" dt="2020-06-16T01:33:10.807" v="4277"/>
          <ac:spMkLst>
            <pc:docMk/>
            <pc:sldMk cId="3845687063" sldId="328"/>
            <ac:spMk id="7" creationId="{7B8E8C3A-72CD-4A61-ADC1-684E8F94612A}"/>
          </ac:spMkLst>
        </pc:spChg>
        <pc:spChg chg="mod topLvl">
          <ac:chgData name="Dezhong Yao" userId="794760dbfb091494" providerId="LiveId" clId="{95AC773E-23FA-4A98-9608-7D59D952585D}" dt="2020-06-16T01:33:13.845" v="4280" actId="20577"/>
          <ac:spMkLst>
            <pc:docMk/>
            <pc:sldMk cId="3845687063" sldId="328"/>
            <ac:spMk id="8" creationId="{9B18099C-10C9-4B04-AC52-60CEB79E0042}"/>
          </ac:spMkLst>
        </pc:spChg>
        <pc:spChg chg="mod topLvl">
          <ac:chgData name="Dezhong Yao" userId="794760dbfb091494" providerId="LiveId" clId="{95AC773E-23FA-4A98-9608-7D59D952585D}" dt="2020-06-16T01:33:41.139" v="4293" actId="14100"/>
          <ac:spMkLst>
            <pc:docMk/>
            <pc:sldMk cId="3845687063" sldId="328"/>
            <ac:spMk id="9" creationId="{B09060BA-BBD9-4AB3-A622-BB300739217E}"/>
          </ac:spMkLst>
        </pc:spChg>
        <pc:spChg chg="mod topLvl">
          <ac:chgData name="Dezhong Yao" userId="794760dbfb091494" providerId="LiveId" clId="{95AC773E-23FA-4A98-9608-7D59D952585D}" dt="2020-06-16T01:32:06.005" v="4249" actId="165"/>
          <ac:spMkLst>
            <pc:docMk/>
            <pc:sldMk cId="3845687063" sldId="328"/>
            <ac:spMk id="10" creationId="{FE356B38-FEA8-4E9E-8621-4A62E05AF334}"/>
          </ac:spMkLst>
        </pc:spChg>
        <pc:spChg chg="add mod">
          <ac:chgData name="Dezhong Yao" userId="794760dbfb091494" providerId="LiveId" clId="{95AC773E-23FA-4A98-9608-7D59D952585D}" dt="2020-06-16T01:33:01.414" v="4268" actId="20577"/>
          <ac:spMkLst>
            <pc:docMk/>
            <pc:sldMk cId="3845687063" sldId="328"/>
            <ac:spMk id="15" creationId="{B107F10C-5115-4BBD-8860-E9559F1793E2}"/>
          </ac:spMkLst>
        </pc:spChg>
        <pc:spChg chg="add mod">
          <ac:chgData name="Dezhong Yao" userId="794760dbfb091494" providerId="LiveId" clId="{95AC773E-23FA-4A98-9608-7D59D952585D}" dt="2020-06-16T01:33:04.621" v="4271" actId="20577"/>
          <ac:spMkLst>
            <pc:docMk/>
            <pc:sldMk cId="3845687063" sldId="328"/>
            <ac:spMk id="16" creationId="{E3C5D101-D125-4927-9A95-563F067179C3}"/>
          </ac:spMkLst>
        </pc:spChg>
        <pc:spChg chg="add mod">
          <ac:chgData name="Dezhong Yao" userId="794760dbfb091494" providerId="LiveId" clId="{95AC773E-23FA-4A98-9608-7D59D952585D}" dt="2020-06-16T01:33:07.981" v="4274" actId="20577"/>
          <ac:spMkLst>
            <pc:docMk/>
            <pc:sldMk cId="3845687063" sldId="328"/>
            <ac:spMk id="17" creationId="{C1A20052-B611-4F0E-A1C7-A04828B46982}"/>
          </ac:spMkLst>
        </pc:spChg>
        <pc:spChg chg="add mod">
          <ac:chgData name="Dezhong Yao" userId="794760dbfb091494" providerId="LiveId" clId="{95AC773E-23FA-4A98-9608-7D59D952585D}" dt="2020-06-16T01:32:32.276" v="4254" actId="1076"/>
          <ac:spMkLst>
            <pc:docMk/>
            <pc:sldMk cId="3845687063" sldId="328"/>
            <ac:spMk id="18" creationId="{005ECEBC-AEF9-4F51-9A9F-53C0BB2DC0E0}"/>
          </ac:spMkLst>
        </pc:spChg>
        <pc:spChg chg="add mod">
          <ac:chgData name="Dezhong Yao" userId="794760dbfb091494" providerId="LiveId" clId="{95AC773E-23FA-4A98-9608-7D59D952585D}" dt="2020-06-16T01:32:32.276" v="4254" actId="1076"/>
          <ac:spMkLst>
            <pc:docMk/>
            <pc:sldMk cId="3845687063" sldId="328"/>
            <ac:spMk id="19" creationId="{E2323D1D-8FE1-4485-B541-503B12F75336}"/>
          </ac:spMkLst>
        </pc:spChg>
        <pc:grpChg chg="add del">
          <ac:chgData name="Dezhong Yao" userId="794760dbfb091494" providerId="LiveId" clId="{95AC773E-23FA-4A98-9608-7D59D952585D}" dt="2020-06-16T01:32:06.005" v="4249" actId="165"/>
          <ac:grpSpMkLst>
            <pc:docMk/>
            <pc:sldMk cId="3845687063" sldId="328"/>
            <ac:grpSpMk id="4" creationId="{7A3F06FF-E5BB-4208-88ED-0A9FA80FF68E}"/>
          </ac:grpSpMkLst>
        </pc:grpChg>
        <pc:cxnChg chg="mod topLvl">
          <ac:chgData name="Dezhong Yao" userId="794760dbfb091494" providerId="LiveId" clId="{95AC773E-23FA-4A98-9608-7D59D952585D}" dt="2020-06-16T01:32:06.005" v="4249" actId="165"/>
          <ac:cxnSpMkLst>
            <pc:docMk/>
            <pc:sldMk cId="3845687063" sldId="328"/>
            <ac:cxnSpMk id="11" creationId="{5412CBD8-D1B4-40AE-AC55-FE99DB1FBCA2}"/>
          </ac:cxnSpMkLst>
        </pc:cxnChg>
        <pc:cxnChg chg="mod topLvl">
          <ac:chgData name="Dezhong Yao" userId="794760dbfb091494" providerId="LiveId" clId="{95AC773E-23FA-4A98-9608-7D59D952585D}" dt="2020-06-16T01:32:06.005" v="4249" actId="165"/>
          <ac:cxnSpMkLst>
            <pc:docMk/>
            <pc:sldMk cId="3845687063" sldId="328"/>
            <ac:cxnSpMk id="12" creationId="{595F9702-9D93-4C92-A5F5-45E79141F5E5}"/>
          </ac:cxnSpMkLst>
        </pc:cxnChg>
        <pc:cxnChg chg="mod topLvl">
          <ac:chgData name="Dezhong Yao" userId="794760dbfb091494" providerId="LiveId" clId="{95AC773E-23FA-4A98-9608-7D59D952585D}" dt="2020-06-16T01:32:06.005" v="4249" actId="165"/>
          <ac:cxnSpMkLst>
            <pc:docMk/>
            <pc:sldMk cId="3845687063" sldId="328"/>
            <ac:cxnSpMk id="13" creationId="{95FC574C-C4A7-4A81-B70A-B4CEEE240E85}"/>
          </ac:cxnSpMkLst>
        </pc:cxnChg>
        <pc:cxnChg chg="mod topLvl">
          <ac:chgData name="Dezhong Yao" userId="794760dbfb091494" providerId="LiveId" clId="{95AC773E-23FA-4A98-9608-7D59D952585D}" dt="2020-06-16T01:33:41.139" v="4293" actId="14100"/>
          <ac:cxnSpMkLst>
            <pc:docMk/>
            <pc:sldMk cId="3845687063" sldId="328"/>
            <ac:cxnSpMk id="14" creationId="{4D47954E-8008-4E39-BF0C-63D32EA7C611}"/>
          </ac:cxnSpMkLst>
        </pc:cxnChg>
        <pc:cxnChg chg="add mod">
          <ac:chgData name="Dezhong Yao" userId="794760dbfb091494" providerId="LiveId" clId="{95AC773E-23FA-4A98-9608-7D59D952585D}" dt="2020-06-16T01:32:26.140" v="4253" actId="1076"/>
          <ac:cxnSpMkLst>
            <pc:docMk/>
            <pc:sldMk cId="3845687063" sldId="328"/>
            <ac:cxnSpMk id="20" creationId="{F4C58702-AFFA-4153-9C2D-955C0B694A18}"/>
          </ac:cxnSpMkLst>
        </pc:cxnChg>
        <pc:cxnChg chg="add mod">
          <ac:chgData name="Dezhong Yao" userId="794760dbfb091494" providerId="LiveId" clId="{95AC773E-23FA-4A98-9608-7D59D952585D}" dt="2020-06-16T01:32:44.004" v="4261" actId="14100"/>
          <ac:cxnSpMkLst>
            <pc:docMk/>
            <pc:sldMk cId="3845687063" sldId="328"/>
            <ac:cxnSpMk id="21" creationId="{D8752349-A101-43C5-8EA8-BBA7524F65D1}"/>
          </ac:cxnSpMkLst>
        </pc:cxnChg>
        <pc:cxnChg chg="add mod">
          <ac:chgData name="Dezhong Yao" userId="794760dbfb091494" providerId="LiveId" clId="{95AC773E-23FA-4A98-9608-7D59D952585D}" dt="2020-06-16T01:32:42.316" v="4260" actId="14100"/>
          <ac:cxnSpMkLst>
            <pc:docMk/>
            <pc:sldMk cId="3845687063" sldId="328"/>
            <ac:cxnSpMk id="24" creationId="{B7E20374-1A8F-4151-AFAA-B08BFC6D80C7}"/>
          </ac:cxnSpMkLst>
        </pc:cxnChg>
        <pc:cxnChg chg="add mod">
          <ac:chgData name="Dezhong Yao" userId="794760dbfb091494" providerId="LiveId" clId="{95AC773E-23FA-4A98-9608-7D59D952585D}" dt="2020-06-16T01:32:55.820" v="4265" actId="14100"/>
          <ac:cxnSpMkLst>
            <pc:docMk/>
            <pc:sldMk cId="3845687063" sldId="328"/>
            <ac:cxnSpMk id="28" creationId="{10F9B4F0-B264-4763-8612-B11255482EC4}"/>
          </ac:cxnSpMkLst>
        </pc:cxnChg>
      </pc:sldChg>
      <pc:sldChg chg="addSp delSp modSp add">
        <pc:chgData name="Dezhong Yao" userId="794760dbfb091494" providerId="LiveId" clId="{95AC773E-23FA-4A98-9608-7D59D952585D}" dt="2020-06-16T01:57:11.352" v="5581"/>
        <pc:sldMkLst>
          <pc:docMk/>
          <pc:sldMk cId="2893522211" sldId="329"/>
        </pc:sldMkLst>
        <pc:spChg chg="mod">
          <ac:chgData name="Dezhong Yao" userId="794760dbfb091494" providerId="LiveId" clId="{95AC773E-23FA-4A98-9608-7D59D952585D}" dt="2020-06-16T01:42:33.769" v="4662"/>
          <ac:spMkLst>
            <pc:docMk/>
            <pc:sldMk cId="2893522211" sldId="329"/>
            <ac:spMk id="2" creationId="{476BC1C0-4CF3-455F-A5E0-5EF210522B76}"/>
          </ac:spMkLst>
        </pc:spChg>
        <pc:spChg chg="mod">
          <ac:chgData name="Dezhong Yao" userId="794760dbfb091494" providerId="LiveId" clId="{95AC773E-23FA-4A98-9608-7D59D952585D}" dt="2020-06-16T01:57:11.352" v="5581"/>
          <ac:spMkLst>
            <pc:docMk/>
            <pc:sldMk cId="2893522211" sldId="329"/>
            <ac:spMk id="3" creationId="{8D7E7D3F-335A-4AA6-94F6-7186713330DC}"/>
          </ac:spMkLst>
        </pc:spChg>
        <pc:spChg chg="add mod">
          <ac:chgData name="Dezhong Yao" userId="794760dbfb091494" providerId="LiveId" clId="{95AC773E-23FA-4A98-9608-7D59D952585D}" dt="2020-06-16T01:53:43.627" v="5092" actId="164"/>
          <ac:spMkLst>
            <pc:docMk/>
            <pc:sldMk cId="2893522211" sldId="329"/>
            <ac:spMk id="4" creationId="{7DB15DEF-6D52-4FBF-A9DA-F7986CC613FE}"/>
          </ac:spMkLst>
        </pc:spChg>
        <pc:spChg chg="add mod">
          <ac:chgData name="Dezhong Yao" userId="794760dbfb091494" providerId="LiveId" clId="{95AC773E-23FA-4A98-9608-7D59D952585D}" dt="2020-06-16T01:53:43.627" v="5092" actId="164"/>
          <ac:spMkLst>
            <pc:docMk/>
            <pc:sldMk cId="2893522211" sldId="329"/>
            <ac:spMk id="5" creationId="{262118FB-675F-4A30-8AEE-48DDCD6365E5}"/>
          </ac:spMkLst>
        </pc:spChg>
        <pc:spChg chg="add mod">
          <ac:chgData name="Dezhong Yao" userId="794760dbfb091494" providerId="LiveId" clId="{95AC773E-23FA-4A98-9608-7D59D952585D}" dt="2020-06-16T01:53:43.627" v="5092" actId="164"/>
          <ac:spMkLst>
            <pc:docMk/>
            <pc:sldMk cId="2893522211" sldId="329"/>
            <ac:spMk id="6" creationId="{676CC87F-1E19-4988-BEBF-8E4FFEE021AA}"/>
          </ac:spMkLst>
        </pc:spChg>
        <pc:spChg chg="add mod">
          <ac:chgData name="Dezhong Yao" userId="794760dbfb091494" providerId="LiveId" clId="{95AC773E-23FA-4A98-9608-7D59D952585D}" dt="2020-06-16T01:53:43.627" v="5092" actId="164"/>
          <ac:spMkLst>
            <pc:docMk/>
            <pc:sldMk cId="2893522211" sldId="329"/>
            <ac:spMk id="7" creationId="{13A88D35-0A90-44AE-94CD-200B5A31DB1F}"/>
          </ac:spMkLst>
        </pc:spChg>
        <pc:spChg chg="add mod">
          <ac:chgData name="Dezhong Yao" userId="794760dbfb091494" providerId="LiveId" clId="{95AC773E-23FA-4A98-9608-7D59D952585D}" dt="2020-06-16T01:53:43.627" v="5092" actId="164"/>
          <ac:spMkLst>
            <pc:docMk/>
            <pc:sldMk cId="2893522211" sldId="329"/>
            <ac:spMk id="8" creationId="{9A9E29A8-FF56-42BA-82A2-ED26D7AA2016}"/>
          </ac:spMkLst>
        </pc:spChg>
        <pc:spChg chg="add mod">
          <ac:chgData name="Dezhong Yao" userId="794760dbfb091494" providerId="LiveId" clId="{95AC773E-23FA-4A98-9608-7D59D952585D}" dt="2020-06-16T01:53:43.627" v="5092" actId="164"/>
          <ac:spMkLst>
            <pc:docMk/>
            <pc:sldMk cId="2893522211" sldId="329"/>
            <ac:spMk id="9" creationId="{64A4B0CC-21E1-446D-BB3D-080002CA0DA9}"/>
          </ac:spMkLst>
        </pc:spChg>
        <pc:spChg chg="add mod">
          <ac:chgData name="Dezhong Yao" userId="794760dbfb091494" providerId="LiveId" clId="{95AC773E-23FA-4A98-9608-7D59D952585D}" dt="2020-06-16T01:53:43.627" v="5092" actId="164"/>
          <ac:spMkLst>
            <pc:docMk/>
            <pc:sldMk cId="2893522211" sldId="329"/>
            <ac:spMk id="10" creationId="{AE69088F-3881-4109-88B9-5609E556CC5D}"/>
          </ac:spMkLst>
        </pc:spChg>
        <pc:spChg chg="add del">
          <ac:chgData name="Dezhong Yao" userId="794760dbfb091494" providerId="LiveId" clId="{95AC773E-23FA-4A98-9608-7D59D952585D}" dt="2020-06-16T01:44:25.201" v="4743" actId="478"/>
          <ac:spMkLst>
            <pc:docMk/>
            <pc:sldMk cId="2893522211" sldId="329"/>
            <ac:spMk id="11" creationId="{AB6D6A11-1FE0-406A-AE31-A96205C65D32}"/>
          </ac:spMkLst>
        </pc:spChg>
        <pc:spChg chg="add mod">
          <ac:chgData name="Dezhong Yao" userId="794760dbfb091494" providerId="LiveId" clId="{95AC773E-23FA-4A98-9608-7D59D952585D}" dt="2020-06-16T01:53:43.627" v="5092" actId="164"/>
          <ac:spMkLst>
            <pc:docMk/>
            <pc:sldMk cId="2893522211" sldId="329"/>
            <ac:spMk id="52" creationId="{1808DF40-8507-4877-9F8D-E0D727CABC1A}"/>
          </ac:spMkLst>
        </pc:spChg>
        <pc:spChg chg="add mod">
          <ac:chgData name="Dezhong Yao" userId="794760dbfb091494" providerId="LiveId" clId="{95AC773E-23FA-4A98-9608-7D59D952585D}" dt="2020-06-16T01:53:43.627" v="5092" actId="164"/>
          <ac:spMkLst>
            <pc:docMk/>
            <pc:sldMk cId="2893522211" sldId="329"/>
            <ac:spMk id="56" creationId="{08EDF34C-18F2-4275-9BE2-F0D1F26C921E}"/>
          </ac:spMkLst>
        </pc:spChg>
        <pc:grpChg chg="add mod">
          <ac:chgData name="Dezhong Yao" userId="794760dbfb091494" providerId="LiveId" clId="{95AC773E-23FA-4A98-9608-7D59D952585D}" dt="2020-06-16T01:53:46.699" v="5093" actId="1076"/>
          <ac:grpSpMkLst>
            <pc:docMk/>
            <pc:sldMk cId="2893522211" sldId="329"/>
            <ac:grpSpMk id="57" creationId="{0BCC6987-0A9C-4EB6-A23C-00610E891BD4}"/>
          </ac:grpSpMkLst>
        </pc:grpChg>
        <pc:cxnChg chg="add mod">
          <ac:chgData name="Dezhong Yao" userId="794760dbfb091494" providerId="LiveId" clId="{95AC773E-23FA-4A98-9608-7D59D952585D}" dt="2020-06-16T01:53:43.627" v="5092" actId="164"/>
          <ac:cxnSpMkLst>
            <pc:docMk/>
            <pc:sldMk cId="2893522211" sldId="329"/>
            <ac:cxnSpMk id="13" creationId="{89009317-8349-483C-A0B2-F1AAF9857220}"/>
          </ac:cxnSpMkLst>
        </pc:cxnChg>
        <pc:cxnChg chg="add del mod">
          <ac:chgData name="Dezhong Yao" userId="794760dbfb091494" providerId="LiveId" clId="{95AC773E-23FA-4A98-9608-7D59D952585D}" dt="2020-06-16T01:46:46.956" v="4812" actId="478"/>
          <ac:cxnSpMkLst>
            <pc:docMk/>
            <pc:sldMk cId="2893522211" sldId="329"/>
            <ac:cxnSpMk id="14" creationId="{5E99C1E2-7B58-4573-AC78-CBF5524AA0C3}"/>
          </ac:cxnSpMkLst>
        </pc:cxnChg>
        <pc:cxnChg chg="add mod">
          <ac:chgData name="Dezhong Yao" userId="794760dbfb091494" providerId="LiveId" clId="{95AC773E-23FA-4A98-9608-7D59D952585D}" dt="2020-06-16T01:53:43.627" v="5092" actId="164"/>
          <ac:cxnSpMkLst>
            <pc:docMk/>
            <pc:sldMk cId="2893522211" sldId="329"/>
            <ac:cxnSpMk id="17" creationId="{5F76F477-5FF6-4F04-B98E-5ADB41FF19C2}"/>
          </ac:cxnSpMkLst>
        </pc:cxnChg>
        <pc:cxnChg chg="add mod">
          <ac:chgData name="Dezhong Yao" userId="794760dbfb091494" providerId="LiveId" clId="{95AC773E-23FA-4A98-9608-7D59D952585D}" dt="2020-06-16T01:53:43.627" v="5092" actId="164"/>
          <ac:cxnSpMkLst>
            <pc:docMk/>
            <pc:sldMk cId="2893522211" sldId="329"/>
            <ac:cxnSpMk id="20" creationId="{FCEE14C3-1574-415B-B667-23F43C78DDB0}"/>
          </ac:cxnSpMkLst>
        </pc:cxnChg>
        <pc:cxnChg chg="add mod">
          <ac:chgData name="Dezhong Yao" userId="794760dbfb091494" providerId="LiveId" clId="{95AC773E-23FA-4A98-9608-7D59D952585D}" dt="2020-06-16T01:53:43.627" v="5092" actId="164"/>
          <ac:cxnSpMkLst>
            <pc:docMk/>
            <pc:sldMk cId="2893522211" sldId="329"/>
            <ac:cxnSpMk id="23" creationId="{318F5321-42EC-4CC9-A457-B6D1D98208EA}"/>
          </ac:cxnSpMkLst>
        </pc:cxnChg>
        <pc:cxnChg chg="add mod">
          <ac:chgData name="Dezhong Yao" userId="794760dbfb091494" providerId="LiveId" clId="{95AC773E-23FA-4A98-9608-7D59D952585D}" dt="2020-06-16T01:53:43.627" v="5092" actId="164"/>
          <ac:cxnSpMkLst>
            <pc:docMk/>
            <pc:sldMk cId="2893522211" sldId="329"/>
            <ac:cxnSpMk id="33" creationId="{0D00B865-BFB8-46CB-A3C0-BCF47326C3EE}"/>
          </ac:cxnSpMkLst>
        </pc:cxnChg>
        <pc:cxnChg chg="add mod">
          <ac:chgData name="Dezhong Yao" userId="794760dbfb091494" providerId="LiveId" clId="{95AC773E-23FA-4A98-9608-7D59D952585D}" dt="2020-06-16T01:53:43.627" v="5092" actId="164"/>
          <ac:cxnSpMkLst>
            <pc:docMk/>
            <pc:sldMk cId="2893522211" sldId="329"/>
            <ac:cxnSpMk id="36" creationId="{6B1A4379-45CA-4BD8-91BD-46787897E392}"/>
          </ac:cxnSpMkLst>
        </pc:cxnChg>
        <pc:cxnChg chg="add mod">
          <ac:chgData name="Dezhong Yao" userId="794760dbfb091494" providerId="LiveId" clId="{95AC773E-23FA-4A98-9608-7D59D952585D}" dt="2020-06-16T01:53:43.627" v="5092" actId="164"/>
          <ac:cxnSpMkLst>
            <pc:docMk/>
            <pc:sldMk cId="2893522211" sldId="329"/>
            <ac:cxnSpMk id="40" creationId="{573D28E7-EE2A-499D-B111-7CB7EAEB5BB5}"/>
          </ac:cxnSpMkLst>
        </pc:cxnChg>
        <pc:cxnChg chg="add mod">
          <ac:chgData name="Dezhong Yao" userId="794760dbfb091494" providerId="LiveId" clId="{95AC773E-23FA-4A98-9608-7D59D952585D}" dt="2020-06-16T01:53:43.627" v="5092" actId="164"/>
          <ac:cxnSpMkLst>
            <pc:docMk/>
            <pc:sldMk cId="2893522211" sldId="329"/>
            <ac:cxnSpMk id="43" creationId="{1FC9A46B-2BEC-4C91-B842-EC00E6240BC3}"/>
          </ac:cxnSpMkLst>
        </pc:cxnChg>
        <pc:cxnChg chg="add mod">
          <ac:chgData name="Dezhong Yao" userId="794760dbfb091494" providerId="LiveId" clId="{95AC773E-23FA-4A98-9608-7D59D952585D}" dt="2020-06-16T01:53:43.627" v="5092" actId="164"/>
          <ac:cxnSpMkLst>
            <pc:docMk/>
            <pc:sldMk cId="2893522211" sldId="329"/>
            <ac:cxnSpMk id="46" creationId="{4B0C91CE-6A49-4713-BC04-5AED3AED46EA}"/>
          </ac:cxnSpMkLst>
        </pc:cxnChg>
        <pc:cxnChg chg="add mod">
          <ac:chgData name="Dezhong Yao" userId="794760dbfb091494" providerId="LiveId" clId="{95AC773E-23FA-4A98-9608-7D59D952585D}" dt="2020-06-16T01:53:43.627" v="5092" actId="164"/>
          <ac:cxnSpMkLst>
            <pc:docMk/>
            <pc:sldMk cId="2893522211" sldId="329"/>
            <ac:cxnSpMk id="49" creationId="{CD303DF5-4769-49E5-AF14-73D9243CBE35}"/>
          </ac:cxnSpMkLst>
        </pc:cxnChg>
        <pc:cxnChg chg="add mod">
          <ac:chgData name="Dezhong Yao" userId="794760dbfb091494" providerId="LiveId" clId="{95AC773E-23FA-4A98-9608-7D59D952585D}" dt="2020-06-16T01:53:43.627" v="5092" actId="164"/>
          <ac:cxnSpMkLst>
            <pc:docMk/>
            <pc:sldMk cId="2893522211" sldId="329"/>
            <ac:cxnSpMk id="53" creationId="{09DAF3E0-1839-40F4-8DFB-8802BB846083}"/>
          </ac:cxnSpMkLst>
        </pc:cxnChg>
      </pc:sldChg>
      <pc:sldChg chg="addSp delSp modSp add">
        <pc:chgData name="Dezhong Yao" userId="794760dbfb091494" providerId="LiveId" clId="{95AC773E-23FA-4A98-9608-7D59D952585D}" dt="2020-06-16T09:23:03.501" v="6500" actId="1038"/>
        <pc:sldMkLst>
          <pc:docMk/>
          <pc:sldMk cId="2147260120" sldId="330"/>
        </pc:sldMkLst>
        <pc:spChg chg="mod">
          <ac:chgData name="Dezhong Yao" userId="794760dbfb091494" providerId="LiveId" clId="{95AC773E-23FA-4A98-9608-7D59D952585D}" dt="2020-06-16T01:57:30.685" v="5583"/>
          <ac:spMkLst>
            <pc:docMk/>
            <pc:sldMk cId="2147260120" sldId="330"/>
            <ac:spMk id="2" creationId="{2566BBB6-77DF-405B-93E3-C28A6AA5D375}"/>
          </ac:spMkLst>
        </pc:spChg>
        <pc:spChg chg="mod">
          <ac:chgData name="Dezhong Yao" userId="794760dbfb091494" providerId="LiveId" clId="{95AC773E-23FA-4A98-9608-7D59D952585D}" dt="2020-06-16T09:22:05.076" v="6434" actId="1076"/>
          <ac:spMkLst>
            <pc:docMk/>
            <pc:sldMk cId="2147260120" sldId="330"/>
            <ac:spMk id="3" creationId="{E43BAA46-8D24-4AF0-A319-4BB9DB722ED8}"/>
          </ac:spMkLst>
        </pc:spChg>
        <pc:spChg chg="add del mod">
          <ac:chgData name="Dezhong Yao" userId="794760dbfb091494" providerId="LiveId" clId="{95AC773E-23FA-4A98-9608-7D59D952585D}" dt="2020-06-16T07:27:30.512" v="6005" actId="478"/>
          <ac:spMkLst>
            <pc:docMk/>
            <pc:sldMk cId="2147260120" sldId="330"/>
            <ac:spMk id="316" creationId="{D5DE6673-4117-4C50-A6DC-B2CE005D58F6}"/>
          </ac:spMkLst>
        </pc:spChg>
        <pc:spChg chg="add mod">
          <ac:chgData name="Dezhong Yao" userId="794760dbfb091494" providerId="LiveId" clId="{95AC773E-23FA-4A98-9608-7D59D952585D}" dt="2020-06-16T09:22:01.651" v="6432" actId="164"/>
          <ac:spMkLst>
            <pc:docMk/>
            <pc:sldMk cId="2147260120" sldId="330"/>
            <ac:spMk id="323" creationId="{CCB29A96-A023-4ABA-9A84-29B1F44E5E1D}"/>
          </ac:spMkLst>
        </pc:spChg>
        <pc:spChg chg="add del mod">
          <ac:chgData name="Dezhong Yao" userId="794760dbfb091494" providerId="LiveId" clId="{95AC773E-23FA-4A98-9608-7D59D952585D}" dt="2020-06-16T07:29:33.117" v="6032" actId="478"/>
          <ac:spMkLst>
            <pc:docMk/>
            <pc:sldMk cId="2147260120" sldId="330"/>
            <ac:spMk id="324" creationId="{092CAE57-3598-4552-ACB4-52BC02631313}"/>
          </ac:spMkLst>
        </pc:spChg>
        <pc:spChg chg="add del mod">
          <ac:chgData name="Dezhong Yao" userId="794760dbfb091494" providerId="LiveId" clId="{95AC773E-23FA-4A98-9608-7D59D952585D}" dt="2020-06-16T07:30:07.520" v="6037" actId="478"/>
          <ac:spMkLst>
            <pc:docMk/>
            <pc:sldMk cId="2147260120" sldId="330"/>
            <ac:spMk id="325" creationId="{0B832AA9-43D7-4C69-A78A-726B95911245}"/>
          </ac:spMkLst>
        </pc:spChg>
        <pc:spChg chg="add del mod">
          <ac:chgData name="Dezhong Yao" userId="794760dbfb091494" providerId="LiveId" clId="{95AC773E-23FA-4A98-9608-7D59D952585D}" dt="2020-06-16T07:30:42.720" v="6045" actId="478"/>
          <ac:spMkLst>
            <pc:docMk/>
            <pc:sldMk cId="2147260120" sldId="330"/>
            <ac:spMk id="326" creationId="{8A42B551-9473-4935-AC72-7604653149D7}"/>
          </ac:spMkLst>
        </pc:spChg>
        <pc:spChg chg="add mod">
          <ac:chgData name="Dezhong Yao" userId="794760dbfb091494" providerId="LiveId" clId="{95AC773E-23FA-4A98-9608-7D59D952585D}" dt="2020-06-16T09:22:01.651" v="6432" actId="164"/>
          <ac:spMkLst>
            <pc:docMk/>
            <pc:sldMk cId="2147260120" sldId="330"/>
            <ac:spMk id="327" creationId="{C0E07212-9424-4216-83FC-0BDC203BB9BB}"/>
          </ac:spMkLst>
        </pc:spChg>
        <pc:spChg chg="add mod">
          <ac:chgData name="Dezhong Yao" userId="794760dbfb091494" providerId="LiveId" clId="{95AC773E-23FA-4A98-9608-7D59D952585D}" dt="2020-06-16T09:22:01.651" v="6432" actId="164"/>
          <ac:spMkLst>
            <pc:docMk/>
            <pc:sldMk cId="2147260120" sldId="330"/>
            <ac:spMk id="328" creationId="{D2E22C6E-B1B6-4213-88F2-3D6AE408C533}"/>
          </ac:spMkLst>
        </pc:spChg>
        <pc:spChg chg="add mod">
          <ac:chgData name="Dezhong Yao" userId="794760dbfb091494" providerId="LiveId" clId="{95AC773E-23FA-4A98-9608-7D59D952585D}" dt="2020-06-16T09:22:01.651" v="6432" actId="164"/>
          <ac:spMkLst>
            <pc:docMk/>
            <pc:sldMk cId="2147260120" sldId="330"/>
            <ac:spMk id="329" creationId="{D6BFA5AC-0BB9-4CD5-B71D-CFDEC82F6AE2}"/>
          </ac:spMkLst>
        </pc:spChg>
        <pc:spChg chg="add mod">
          <ac:chgData name="Dezhong Yao" userId="794760dbfb091494" providerId="LiveId" clId="{95AC773E-23FA-4A98-9608-7D59D952585D}" dt="2020-06-16T09:22:01.651" v="6432" actId="164"/>
          <ac:spMkLst>
            <pc:docMk/>
            <pc:sldMk cId="2147260120" sldId="330"/>
            <ac:spMk id="330" creationId="{E31CC9A7-C618-4BB7-AA51-3270265406B1}"/>
          </ac:spMkLst>
        </pc:spChg>
        <pc:spChg chg="add mod">
          <ac:chgData name="Dezhong Yao" userId="794760dbfb091494" providerId="LiveId" clId="{95AC773E-23FA-4A98-9608-7D59D952585D}" dt="2020-06-16T09:22:01.651" v="6432" actId="164"/>
          <ac:spMkLst>
            <pc:docMk/>
            <pc:sldMk cId="2147260120" sldId="330"/>
            <ac:spMk id="331" creationId="{E2A172DE-1CC2-43BC-81ED-4707C3E9504B}"/>
          </ac:spMkLst>
        </pc:spChg>
        <pc:spChg chg="add del">
          <ac:chgData name="Dezhong Yao" userId="794760dbfb091494" providerId="LiveId" clId="{95AC773E-23FA-4A98-9608-7D59D952585D}" dt="2020-06-16T07:41:30.031" v="6080" actId="478"/>
          <ac:spMkLst>
            <pc:docMk/>
            <pc:sldMk cId="2147260120" sldId="330"/>
            <ac:spMk id="332" creationId="{A0805905-C6F6-4025-87DE-6274C46B6AD1}"/>
          </ac:spMkLst>
        </pc:spChg>
        <pc:spChg chg="add mod">
          <ac:chgData name="Dezhong Yao" userId="794760dbfb091494" providerId="LiveId" clId="{95AC773E-23FA-4A98-9608-7D59D952585D}" dt="2020-06-16T09:22:01.651" v="6432" actId="164"/>
          <ac:spMkLst>
            <pc:docMk/>
            <pc:sldMk cId="2147260120" sldId="330"/>
            <ac:spMk id="333" creationId="{52E9CE28-36CC-4A9C-9F39-80AF5BD56EAA}"/>
          </ac:spMkLst>
        </pc:spChg>
        <pc:spChg chg="add mod">
          <ac:chgData name="Dezhong Yao" userId="794760dbfb091494" providerId="LiveId" clId="{95AC773E-23FA-4A98-9608-7D59D952585D}" dt="2020-06-16T09:22:01.651" v="6432" actId="164"/>
          <ac:spMkLst>
            <pc:docMk/>
            <pc:sldMk cId="2147260120" sldId="330"/>
            <ac:spMk id="334" creationId="{4D786A73-E2DE-42AA-9646-B859681D1F6D}"/>
          </ac:spMkLst>
        </pc:spChg>
        <pc:spChg chg="add mod">
          <ac:chgData name="Dezhong Yao" userId="794760dbfb091494" providerId="LiveId" clId="{95AC773E-23FA-4A98-9608-7D59D952585D}" dt="2020-06-16T09:22:01.651" v="6432" actId="164"/>
          <ac:spMkLst>
            <pc:docMk/>
            <pc:sldMk cId="2147260120" sldId="330"/>
            <ac:spMk id="335" creationId="{32BC7D7E-39E2-4C8C-9E51-41FF1F562B01}"/>
          </ac:spMkLst>
        </pc:spChg>
        <pc:spChg chg="add mod">
          <ac:chgData name="Dezhong Yao" userId="794760dbfb091494" providerId="LiveId" clId="{95AC773E-23FA-4A98-9608-7D59D952585D}" dt="2020-06-16T09:22:01.651" v="6432" actId="164"/>
          <ac:spMkLst>
            <pc:docMk/>
            <pc:sldMk cId="2147260120" sldId="330"/>
            <ac:spMk id="336" creationId="{EE33485A-C67D-4CC0-9A28-E4B7BECB10F8}"/>
          </ac:spMkLst>
        </pc:spChg>
        <pc:spChg chg="add del mod">
          <ac:chgData name="Dezhong Yao" userId="794760dbfb091494" providerId="LiveId" clId="{95AC773E-23FA-4A98-9608-7D59D952585D}" dt="2020-06-16T07:52:40.570" v="6111" actId="478"/>
          <ac:spMkLst>
            <pc:docMk/>
            <pc:sldMk cId="2147260120" sldId="330"/>
            <ac:spMk id="339" creationId="{246A189F-D8D2-47BA-85FA-E5811A50DD23}"/>
          </ac:spMkLst>
        </pc:spChg>
        <pc:spChg chg="add del mod">
          <ac:chgData name="Dezhong Yao" userId="794760dbfb091494" providerId="LiveId" clId="{95AC773E-23FA-4A98-9608-7D59D952585D}" dt="2020-06-16T07:52:40.570" v="6111" actId="478"/>
          <ac:spMkLst>
            <pc:docMk/>
            <pc:sldMk cId="2147260120" sldId="330"/>
            <ac:spMk id="340" creationId="{A16E0775-93F8-4055-9685-1E3C6A2CD864}"/>
          </ac:spMkLst>
        </pc:spChg>
        <pc:spChg chg="add del mod">
          <ac:chgData name="Dezhong Yao" userId="794760dbfb091494" providerId="LiveId" clId="{95AC773E-23FA-4A98-9608-7D59D952585D}" dt="2020-06-16T07:52:40.570" v="6111" actId="478"/>
          <ac:spMkLst>
            <pc:docMk/>
            <pc:sldMk cId="2147260120" sldId="330"/>
            <ac:spMk id="341" creationId="{2A723A24-267A-4073-8813-4FE6715F4DBD}"/>
          </ac:spMkLst>
        </pc:spChg>
        <pc:spChg chg="add mod">
          <ac:chgData name="Dezhong Yao" userId="794760dbfb091494" providerId="LiveId" clId="{95AC773E-23FA-4A98-9608-7D59D952585D}" dt="2020-06-16T09:20:12.261" v="6399" actId="164"/>
          <ac:spMkLst>
            <pc:docMk/>
            <pc:sldMk cId="2147260120" sldId="330"/>
            <ac:spMk id="380" creationId="{7A031756-FFEF-4E5D-B835-7FE21C07378D}"/>
          </ac:spMkLst>
        </pc:spChg>
        <pc:spChg chg="add del mod">
          <ac:chgData name="Dezhong Yao" userId="794760dbfb091494" providerId="LiveId" clId="{95AC773E-23FA-4A98-9608-7D59D952585D}" dt="2020-06-16T09:17:40.169" v="6336" actId="478"/>
          <ac:spMkLst>
            <pc:docMk/>
            <pc:sldMk cId="2147260120" sldId="330"/>
            <ac:spMk id="381" creationId="{3E84A01D-424D-425B-AAD1-B62947D1592A}"/>
          </ac:spMkLst>
        </pc:spChg>
        <pc:spChg chg="add mod">
          <ac:chgData name="Dezhong Yao" userId="794760dbfb091494" providerId="LiveId" clId="{95AC773E-23FA-4A98-9608-7D59D952585D}" dt="2020-06-16T09:20:12.261" v="6399" actId="164"/>
          <ac:spMkLst>
            <pc:docMk/>
            <pc:sldMk cId="2147260120" sldId="330"/>
            <ac:spMk id="382" creationId="{7CF71266-51A9-432A-A6EF-D65B8E489195}"/>
          </ac:spMkLst>
        </pc:spChg>
        <pc:spChg chg="add mod">
          <ac:chgData name="Dezhong Yao" userId="794760dbfb091494" providerId="LiveId" clId="{95AC773E-23FA-4A98-9608-7D59D952585D}" dt="2020-06-16T09:22:45.491" v="6449" actId="408"/>
          <ac:spMkLst>
            <pc:docMk/>
            <pc:sldMk cId="2147260120" sldId="330"/>
            <ac:spMk id="423" creationId="{B7F96D5E-D028-4D65-9ADD-A667344AB69F}"/>
          </ac:spMkLst>
        </pc:spChg>
        <pc:spChg chg="add mod">
          <ac:chgData name="Dezhong Yao" userId="794760dbfb091494" providerId="LiveId" clId="{95AC773E-23FA-4A98-9608-7D59D952585D}" dt="2020-06-16T09:23:03.501" v="6500" actId="1038"/>
          <ac:spMkLst>
            <pc:docMk/>
            <pc:sldMk cId="2147260120" sldId="330"/>
            <ac:spMk id="424" creationId="{6979125D-8885-4013-99E4-3863A87255DF}"/>
          </ac:spMkLst>
        </pc:spChg>
        <pc:spChg chg="add mod">
          <ac:chgData name="Dezhong Yao" userId="794760dbfb091494" providerId="LiveId" clId="{95AC773E-23FA-4A98-9608-7D59D952585D}" dt="2020-06-16T09:23:01.017" v="6489" actId="1038"/>
          <ac:spMkLst>
            <pc:docMk/>
            <pc:sldMk cId="2147260120" sldId="330"/>
            <ac:spMk id="425" creationId="{2723EE72-C2E3-46FE-A28F-0BB040AC41F7}"/>
          </ac:spMkLst>
        </pc:spChg>
        <pc:spChg chg="add mod">
          <ac:chgData name="Dezhong Yao" userId="794760dbfb091494" providerId="LiveId" clId="{95AC773E-23FA-4A98-9608-7D59D952585D}" dt="2020-06-16T09:22:58.497" v="6475" actId="1037"/>
          <ac:spMkLst>
            <pc:docMk/>
            <pc:sldMk cId="2147260120" sldId="330"/>
            <ac:spMk id="426" creationId="{E938A864-CB78-45A9-8F6C-C057A7DF7DCE}"/>
          </ac:spMkLst>
        </pc:spChg>
        <pc:spChg chg="add mod">
          <ac:chgData name="Dezhong Yao" userId="794760dbfb091494" providerId="LiveId" clId="{95AC773E-23FA-4A98-9608-7D59D952585D}" dt="2020-06-16T09:22:51.973" v="6450" actId="1076"/>
          <ac:spMkLst>
            <pc:docMk/>
            <pc:sldMk cId="2147260120" sldId="330"/>
            <ac:spMk id="427" creationId="{FC9C031F-11A3-4794-A444-08C53CE564C5}"/>
          </ac:spMkLst>
        </pc:spChg>
        <pc:spChg chg="add mod">
          <ac:chgData name="Dezhong Yao" userId="794760dbfb091494" providerId="LiveId" clId="{95AC773E-23FA-4A98-9608-7D59D952585D}" dt="2020-06-16T09:22:10.654" v="6436" actId="571"/>
          <ac:spMkLst>
            <pc:docMk/>
            <pc:sldMk cId="2147260120" sldId="330"/>
            <ac:spMk id="429" creationId="{BE0E4937-D071-4E6A-B816-778DE704102F}"/>
          </ac:spMkLst>
        </pc:spChg>
        <pc:grpChg chg="add mod">
          <ac:chgData name="Dezhong Yao" userId="794760dbfb091494" providerId="LiveId" clId="{95AC773E-23FA-4A98-9608-7D59D952585D}" dt="2020-06-16T07:23:36.880" v="5956" actId="164"/>
          <ac:grpSpMkLst>
            <pc:docMk/>
            <pc:sldMk cId="2147260120" sldId="330"/>
            <ac:grpSpMk id="49" creationId="{714A8C33-25B6-4EFE-9A47-6BE91551ED12}"/>
          </ac:grpSpMkLst>
        </pc:grpChg>
        <pc:grpChg chg="add del mod">
          <ac:chgData name="Dezhong Yao" userId="794760dbfb091494" providerId="LiveId" clId="{95AC773E-23FA-4A98-9608-7D59D952585D}" dt="2020-06-16T07:23:35.592" v="5955"/>
          <ac:grpSpMkLst>
            <pc:docMk/>
            <pc:sldMk cId="2147260120" sldId="330"/>
            <ac:grpSpMk id="50" creationId="{8984E738-2B9E-4CB4-B80D-E7CA885905A8}"/>
          </ac:grpSpMkLst>
        </pc:grpChg>
        <pc:grpChg chg="add del mod">
          <ac:chgData name="Dezhong Yao" userId="794760dbfb091494" providerId="LiveId" clId="{95AC773E-23FA-4A98-9608-7D59D952585D}" dt="2020-06-16T07:23:35.263" v="5954"/>
          <ac:grpSpMkLst>
            <pc:docMk/>
            <pc:sldMk cId="2147260120" sldId="330"/>
            <ac:grpSpMk id="55" creationId="{0E03ACE2-2A8B-49D4-A4BD-6E1D0BAE56B1}"/>
          </ac:grpSpMkLst>
        </pc:grpChg>
        <pc:grpChg chg="add del mod">
          <ac:chgData name="Dezhong Yao" userId="794760dbfb091494" providerId="LiveId" clId="{95AC773E-23FA-4A98-9608-7D59D952585D}" dt="2020-06-16T07:23:34.935" v="5953"/>
          <ac:grpSpMkLst>
            <pc:docMk/>
            <pc:sldMk cId="2147260120" sldId="330"/>
            <ac:grpSpMk id="60" creationId="{76E8E867-3D35-4129-BDDA-CD0902F4D54F}"/>
          </ac:grpSpMkLst>
        </pc:grpChg>
        <pc:grpChg chg="add mod">
          <ac:chgData name="Dezhong Yao" userId="794760dbfb091494" providerId="LiveId" clId="{95AC773E-23FA-4A98-9608-7D59D952585D}" dt="2020-06-16T07:23:28.201" v="5949" actId="164"/>
          <ac:grpSpMkLst>
            <pc:docMk/>
            <pc:sldMk cId="2147260120" sldId="330"/>
            <ac:grpSpMk id="65" creationId="{E874D1F4-EA69-4D57-AF44-C209915E8B45}"/>
          </ac:grpSpMkLst>
        </pc:grpChg>
        <pc:grpChg chg="add del mod">
          <ac:chgData name="Dezhong Yao" userId="794760dbfb091494" providerId="LiveId" clId="{95AC773E-23FA-4A98-9608-7D59D952585D}" dt="2020-06-16T07:23:27.864" v="5948"/>
          <ac:grpSpMkLst>
            <pc:docMk/>
            <pc:sldMk cId="2147260120" sldId="330"/>
            <ac:grpSpMk id="66" creationId="{6D306D3C-DA64-4C00-BF24-BBD9C2831166}"/>
          </ac:grpSpMkLst>
        </pc:grpChg>
        <pc:grpChg chg="mod">
          <ac:chgData name="Dezhong Yao" userId="794760dbfb091494" providerId="LiveId" clId="{95AC773E-23FA-4A98-9608-7D59D952585D}" dt="2020-06-16T07:22:30.972" v="5929"/>
          <ac:grpSpMkLst>
            <pc:docMk/>
            <pc:sldMk cId="2147260120" sldId="330"/>
            <ac:grpSpMk id="67" creationId="{E680D29C-AA2D-4B04-93AB-CF1BF389FF2A}"/>
          </ac:grpSpMkLst>
        </pc:grpChg>
        <pc:grpChg chg="mod">
          <ac:chgData name="Dezhong Yao" userId="794760dbfb091494" providerId="LiveId" clId="{95AC773E-23FA-4A98-9608-7D59D952585D}" dt="2020-06-16T07:22:30.972" v="5929"/>
          <ac:grpSpMkLst>
            <pc:docMk/>
            <pc:sldMk cId="2147260120" sldId="330"/>
            <ac:grpSpMk id="68" creationId="{E97707FF-B6B6-4BA4-8E81-A966F5C874C6}"/>
          </ac:grpSpMkLst>
        </pc:grpChg>
        <pc:grpChg chg="mod">
          <ac:chgData name="Dezhong Yao" userId="794760dbfb091494" providerId="LiveId" clId="{95AC773E-23FA-4A98-9608-7D59D952585D}" dt="2020-06-16T07:22:30.972" v="5929"/>
          <ac:grpSpMkLst>
            <pc:docMk/>
            <pc:sldMk cId="2147260120" sldId="330"/>
            <ac:grpSpMk id="69" creationId="{5ABD5B1C-2C18-4D36-AC7C-CD9DDFE6D143}"/>
          </ac:grpSpMkLst>
        </pc:grpChg>
        <pc:grpChg chg="mod">
          <ac:chgData name="Dezhong Yao" userId="794760dbfb091494" providerId="LiveId" clId="{95AC773E-23FA-4A98-9608-7D59D952585D}" dt="2020-06-16T07:22:30.972" v="5929"/>
          <ac:grpSpMkLst>
            <pc:docMk/>
            <pc:sldMk cId="2147260120" sldId="330"/>
            <ac:grpSpMk id="70" creationId="{BDE35B64-F7FC-481D-A096-3D48917AA301}"/>
          </ac:grpSpMkLst>
        </pc:grpChg>
        <pc:grpChg chg="add mod">
          <ac:chgData name="Dezhong Yao" userId="794760dbfb091494" providerId="LiveId" clId="{95AC773E-23FA-4A98-9608-7D59D952585D}" dt="2020-06-16T07:23:08.456" v="5936" actId="164"/>
          <ac:grpSpMkLst>
            <pc:docMk/>
            <pc:sldMk cId="2147260120" sldId="330"/>
            <ac:grpSpMk id="87" creationId="{596F43B8-8BC0-42C1-8258-A5913A4917F9}"/>
          </ac:grpSpMkLst>
        </pc:grpChg>
        <pc:grpChg chg="add del mod">
          <ac:chgData name="Dezhong Yao" userId="794760dbfb091494" providerId="LiveId" clId="{95AC773E-23FA-4A98-9608-7D59D952585D}" dt="2020-06-16T07:23:04.845" v="5935"/>
          <ac:grpSpMkLst>
            <pc:docMk/>
            <pc:sldMk cId="2147260120" sldId="330"/>
            <ac:grpSpMk id="88" creationId="{BB345501-DEA0-4711-83FB-89DA15932028}"/>
          </ac:grpSpMkLst>
        </pc:grpChg>
        <pc:grpChg chg="mod">
          <ac:chgData name="Dezhong Yao" userId="794760dbfb091494" providerId="LiveId" clId="{95AC773E-23FA-4A98-9608-7D59D952585D}" dt="2020-06-16T07:22:39.942" v="5932"/>
          <ac:grpSpMkLst>
            <pc:docMk/>
            <pc:sldMk cId="2147260120" sldId="330"/>
            <ac:grpSpMk id="89" creationId="{4D0F9B93-77B6-4B91-866F-78EDD306C9B6}"/>
          </ac:grpSpMkLst>
        </pc:grpChg>
        <pc:grpChg chg="mod">
          <ac:chgData name="Dezhong Yao" userId="794760dbfb091494" providerId="LiveId" clId="{95AC773E-23FA-4A98-9608-7D59D952585D}" dt="2020-06-16T07:22:39.942" v="5932"/>
          <ac:grpSpMkLst>
            <pc:docMk/>
            <pc:sldMk cId="2147260120" sldId="330"/>
            <ac:grpSpMk id="90" creationId="{48957236-4046-4DFC-B58A-30D7C8FA39FA}"/>
          </ac:grpSpMkLst>
        </pc:grpChg>
        <pc:grpChg chg="mod">
          <ac:chgData name="Dezhong Yao" userId="794760dbfb091494" providerId="LiveId" clId="{95AC773E-23FA-4A98-9608-7D59D952585D}" dt="2020-06-16T07:22:39.942" v="5932"/>
          <ac:grpSpMkLst>
            <pc:docMk/>
            <pc:sldMk cId="2147260120" sldId="330"/>
            <ac:grpSpMk id="91" creationId="{3DE6861B-2C6F-4B6D-A650-F1E43D6E5972}"/>
          </ac:grpSpMkLst>
        </pc:grpChg>
        <pc:grpChg chg="mod">
          <ac:chgData name="Dezhong Yao" userId="794760dbfb091494" providerId="LiveId" clId="{95AC773E-23FA-4A98-9608-7D59D952585D}" dt="2020-06-16T07:22:39.942" v="5932"/>
          <ac:grpSpMkLst>
            <pc:docMk/>
            <pc:sldMk cId="2147260120" sldId="330"/>
            <ac:grpSpMk id="92" creationId="{A4D5DDC1-EC10-40BA-9698-2E2655A38974}"/>
          </ac:grpSpMkLst>
        </pc:grpChg>
        <pc:grpChg chg="mod">
          <ac:chgData name="Dezhong Yao" userId="794760dbfb091494" providerId="LiveId" clId="{95AC773E-23FA-4A98-9608-7D59D952585D}" dt="2020-06-16T07:22:39.942" v="5932"/>
          <ac:grpSpMkLst>
            <pc:docMk/>
            <pc:sldMk cId="2147260120" sldId="330"/>
            <ac:grpSpMk id="93" creationId="{F7BC7209-23E6-4CF9-9430-2CC52AC8BD1D}"/>
          </ac:grpSpMkLst>
        </pc:grpChg>
        <pc:grpChg chg="mod">
          <ac:chgData name="Dezhong Yao" userId="794760dbfb091494" providerId="LiveId" clId="{95AC773E-23FA-4A98-9608-7D59D952585D}" dt="2020-06-16T07:22:39.942" v="5932"/>
          <ac:grpSpMkLst>
            <pc:docMk/>
            <pc:sldMk cId="2147260120" sldId="330"/>
            <ac:grpSpMk id="94" creationId="{02CE81FC-648A-422E-88D7-981887BC50FC}"/>
          </ac:grpSpMkLst>
        </pc:grpChg>
        <pc:grpChg chg="mod">
          <ac:chgData name="Dezhong Yao" userId="794760dbfb091494" providerId="LiveId" clId="{95AC773E-23FA-4A98-9608-7D59D952585D}" dt="2020-06-16T07:22:39.942" v="5932"/>
          <ac:grpSpMkLst>
            <pc:docMk/>
            <pc:sldMk cId="2147260120" sldId="330"/>
            <ac:grpSpMk id="111" creationId="{899D804B-5869-4555-BED1-7258C0C567DC}"/>
          </ac:grpSpMkLst>
        </pc:grpChg>
        <pc:grpChg chg="mod">
          <ac:chgData name="Dezhong Yao" userId="794760dbfb091494" providerId="LiveId" clId="{95AC773E-23FA-4A98-9608-7D59D952585D}" dt="2020-06-16T07:22:39.942" v="5932"/>
          <ac:grpSpMkLst>
            <pc:docMk/>
            <pc:sldMk cId="2147260120" sldId="330"/>
            <ac:grpSpMk id="112" creationId="{541A1CB7-4DDA-4948-B112-63A8909EADD5}"/>
          </ac:grpSpMkLst>
        </pc:grpChg>
        <pc:grpChg chg="mod">
          <ac:chgData name="Dezhong Yao" userId="794760dbfb091494" providerId="LiveId" clId="{95AC773E-23FA-4A98-9608-7D59D952585D}" dt="2020-06-16T07:22:39.942" v="5932"/>
          <ac:grpSpMkLst>
            <pc:docMk/>
            <pc:sldMk cId="2147260120" sldId="330"/>
            <ac:grpSpMk id="113" creationId="{521C9C61-056B-47BB-8F1F-BC980EB76DAA}"/>
          </ac:grpSpMkLst>
        </pc:grpChg>
        <pc:grpChg chg="mod">
          <ac:chgData name="Dezhong Yao" userId="794760dbfb091494" providerId="LiveId" clId="{95AC773E-23FA-4A98-9608-7D59D952585D}" dt="2020-06-16T07:22:39.942" v="5932"/>
          <ac:grpSpMkLst>
            <pc:docMk/>
            <pc:sldMk cId="2147260120" sldId="330"/>
            <ac:grpSpMk id="114" creationId="{7E1D881F-41D8-4156-B17E-32404717B86A}"/>
          </ac:grpSpMkLst>
        </pc:grpChg>
        <pc:grpChg chg="add mod">
          <ac:chgData name="Dezhong Yao" userId="794760dbfb091494" providerId="LiveId" clId="{95AC773E-23FA-4A98-9608-7D59D952585D}" dt="2020-06-16T09:22:34.093" v="6446" actId="12789"/>
          <ac:grpSpMkLst>
            <pc:docMk/>
            <pc:sldMk cId="2147260120" sldId="330"/>
            <ac:grpSpMk id="138" creationId="{4A52D5FF-8356-480C-8579-4662DE92C4F6}"/>
          </ac:grpSpMkLst>
        </pc:grpChg>
        <pc:grpChg chg="add mod">
          <ac:chgData name="Dezhong Yao" userId="794760dbfb091494" providerId="LiveId" clId="{95AC773E-23FA-4A98-9608-7D59D952585D}" dt="2020-06-16T09:22:34.093" v="6446" actId="12789"/>
          <ac:grpSpMkLst>
            <pc:docMk/>
            <pc:sldMk cId="2147260120" sldId="330"/>
            <ac:grpSpMk id="139" creationId="{72C6D839-3102-4D8C-9474-D5D6A293C74D}"/>
          </ac:grpSpMkLst>
        </pc:grpChg>
        <pc:grpChg chg="add mod">
          <ac:chgData name="Dezhong Yao" userId="794760dbfb091494" providerId="LiveId" clId="{95AC773E-23FA-4A98-9608-7D59D952585D}" dt="2020-06-16T09:22:34.093" v="6446" actId="12789"/>
          <ac:grpSpMkLst>
            <pc:docMk/>
            <pc:sldMk cId="2147260120" sldId="330"/>
            <ac:grpSpMk id="144" creationId="{82C8A733-DCAA-41CF-82C8-F622D6592EBF}"/>
          </ac:grpSpMkLst>
        </pc:grpChg>
        <pc:grpChg chg="add mod">
          <ac:chgData name="Dezhong Yao" userId="794760dbfb091494" providerId="LiveId" clId="{95AC773E-23FA-4A98-9608-7D59D952585D}" dt="2020-06-16T09:22:34.093" v="6446" actId="12789"/>
          <ac:grpSpMkLst>
            <pc:docMk/>
            <pc:sldMk cId="2147260120" sldId="330"/>
            <ac:grpSpMk id="149" creationId="{E21A812F-D8AF-49B6-A66C-7173F3861A18}"/>
          </ac:grpSpMkLst>
        </pc:grpChg>
        <pc:grpChg chg="add mod">
          <ac:chgData name="Dezhong Yao" userId="794760dbfb091494" providerId="LiveId" clId="{95AC773E-23FA-4A98-9608-7D59D952585D}" dt="2020-06-16T09:22:34.093" v="6446" actId="12789"/>
          <ac:grpSpMkLst>
            <pc:docMk/>
            <pc:sldMk cId="2147260120" sldId="330"/>
            <ac:grpSpMk id="154" creationId="{ED1C36BE-0D9E-4FEF-AC81-DDF3A516AE07}"/>
          </ac:grpSpMkLst>
        </pc:grpChg>
        <pc:grpChg chg="add mod">
          <ac:chgData name="Dezhong Yao" userId="794760dbfb091494" providerId="LiveId" clId="{95AC773E-23FA-4A98-9608-7D59D952585D}" dt="2020-06-16T09:22:34.093" v="6446" actId="12789"/>
          <ac:grpSpMkLst>
            <pc:docMk/>
            <pc:sldMk cId="2147260120" sldId="330"/>
            <ac:grpSpMk id="155" creationId="{E1DD13DA-8FFF-4467-95F6-D853DDA78BB5}"/>
          </ac:grpSpMkLst>
        </pc:grpChg>
        <pc:grpChg chg="mod">
          <ac:chgData name="Dezhong Yao" userId="794760dbfb091494" providerId="LiveId" clId="{95AC773E-23FA-4A98-9608-7D59D952585D}" dt="2020-06-16T09:22:34.093" v="6446" actId="12789"/>
          <ac:grpSpMkLst>
            <pc:docMk/>
            <pc:sldMk cId="2147260120" sldId="330"/>
            <ac:grpSpMk id="156" creationId="{D4CBDDD9-5D40-462A-AA6B-D7CBACDCA265}"/>
          </ac:grpSpMkLst>
        </pc:grpChg>
        <pc:grpChg chg="mod">
          <ac:chgData name="Dezhong Yao" userId="794760dbfb091494" providerId="LiveId" clId="{95AC773E-23FA-4A98-9608-7D59D952585D}" dt="2020-06-16T09:22:34.093" v="6446" actId="12789"/>
          <ac:grpSpMkLst>
            <pc:docMk/>
            <pc:sldMk cId="2147260120" sldId="330"/>
            <ac:grpSpMk id="157" creationId="{F7DD08FC-DB87-4AC0-9B9B-6CCAE73BE58D}"/>
          </ac:grpSpMkLst>
        </pc:grpChg>
        <pc:grpChg chg="mod">
          <ac:chgData name="Dezhong Yao" userId="794760dbfb091494" providerId="LiveId" clId="{95AC773E-23FA-4A98-9608-7D59D952585D}" dt="2020-06-16T09:22:34.093" v="6446" actId="12789"/>
          <ac:grpSpMkLst>
            <pc:docMk/>
            <pc:sldMk cId="2147260120" sldId="330"/>
            <ac:grpSpMk id="158" creationId="{CEEF7939-89EE-4E05-AC94-D44EC47EB5E1}"/>
          </ac:grpSpMkLst>
        </pc:grpChg>
        <pc:grpChg chg="mod">
          <ac:chgData name="Dezhong Yao" userId="794760dbfb091494" providerId="LiveId" clId="{95AC773E-23FA-4A98-9608-7D59D952585D}" dt="2020-06-16T09:22:34.093" v="6446" actId="12789"/>
          <ac:grpSpMkLst>
            <pc:docMk/>
            <pc:sldMk cId="2147260120" sldId="330"/>
            <ac:grpSpMk id="159" creationId="{691287E3-9AFC-453B-8DA8-866DE0D1556A}"/>
          </ac:grpSpMkLst>
        </pc:grpChg>
        <pc:grpChg chg="add mod">
          <ac:chgData name="Dezhong Yao" userId="794760dbfb091494" providerId="LiveId" clId="{95AC773E-23FA-4A98-9608-7D59D952585D}" dt="2020-06-16T09:22:34.093" v="6446" actId="12789"/>
          <ac:grpSpMkLst>
            <pc:docMk/>
            <pc:sldMk cId="2147260120" sldId="330"/>
            <ac:grpSpMk id="176" creationId="{7FAB30EB-6F07-4A7E-9F1F-B7CAA9B17121}"/>
          </ac:grpSpMkLst>
        </pc:grpChg>
        <pc:grpChg chg="add mod">
          <ac:chgData name="Dezhong Yao" userId="794760dbfb091494" providerId="LiveId" clId="{95AC773E-23FA-4A98-9608-7D59D952585D}" dt="2020-06-16T09:22:34.093" v="6446" actId="12789"/>
          <ac:grpSpMkLst>
            <pc:docMk/>
            <pc:sldMk cId="2147260120" sldId="330"/>
            <ac:grpSpMk id="177" creationId="{C184B6B7-E6B4-43E6-9293-5C04E25F18A5}"/>
          </ac:grpSpMkLst>
        </pc:grpChg>
        <pc:grpChg chg="mod">
          <ac:chgData name="Dezhong Yao" userId="794760dbfb091494" providerId="LiveId" clId="{95AC773E-23FA-4A98-9608-7D59D952585D}" dt="2020-06-16T09:22:34.093" v="6446" actId="12789"/>
          <ac:grpSpMkLst>
            <pc:docMk/>
            <pc:sldMk cId="2147260120" sldId="330"/>
            <ac:grpSpMk id="178" creationId="{8D971CD9-EF1C-4965-9EE1-4FB8EEFC878C}"/>
          </ac:grpSpMkLst>
        </pc:grpChg>
        <pc:grpChg chg="mod">
          <ac:chgData name="Dezhong Yao" userId="794760dbfb091494" providerId="LiveId" clId="{95AC773E-23FA-4A98-9608-7D59D952585D}" dt="2020-06-16T09:22:34.093" v="6446" actId="12789"/>
          <ac:grpSpMkLst>
            <pc:docMk/>
            <pc:sldMk cId="2147260120" sldId="330"/>
            <ac:grpSpMk id="179" creationId="{4A90ED87-44F1-40D9-BB1C-A7F87108C181}"/>
          </ac:grpSpMkLst>
        </pc:grpChg>
        <pc:grpChg chg="mod">
          <ac:chgData name="Dezhong Yao" userId="794760dbfb091494" providerId="LiveId" clId="{95AC773E-23FA-4A98-9608-7D59D952585D}" dt="2020-06-16T09:22:34.093" v="6446" actId="12789"/>
          <ac:grpSpMkLst>
            <pc:docMk/>
            <pc:sldMk cId="2147260120" sldId="330"/>
            <ac:grpSpMk id="180" creationId="{530B27AB-D84F-4443-A7C3-2BBD2777DCAC}"/>
          </ac:grpSpMkLst>
        </pc:grpChg>
        <pc:grpChg chg="mod">
          <ac:chgData name="Dezhong Yao" userId="794760dbfb091494" providerId="LiveId" clId="{95AC773E-23FA-4A98-9608-7D59D952585D}" dt="2020-06-16T09:22:34.093" v="6446" actId="12789"/>
          <ac:grpSpMkLst>
            <pc:docMk/>
            <pc:sldMk cId="2147260120" sldId="330"/>
            <ac:grpSpMk id="181" creationId="{5507860E-B65E-43CF-882B-B6FAA311146C}"/>
          </ac:grpSpMkLst>
        </pc:grpChg>
        <pc:grpChg chg="mod">
          <ac:chgData name="Dezhong Yao" userId="794760dbfb091494" providerId="LiveId" clId="{95AC773E-23FA-4A98-9608-7D59D952585D}" dt="2020-06-16T09:22:34.093" v="6446" actId="12789"/>
          <ac:grpSpMkLst>
            <pc:docMk/>
            <pc:sldMk cId="2147260120" sldId="330"/>
            <ac:grpSpMk id="182" creationId="{3BC73E6C-29A2-4FAA-BCC4-B5F9090B90DC}"/>
          </ac:grpSpMkLst>
        </pc:grpChg>
        <pc:grpChg chg="mod">
          <ac:chgData name="Dezhong Yao" userId="794760dbfb091494" providerId="LiveId" clId="{95AC773E-23FA-4A98-9608-7D59D952585D}" dt="2020-06-16T09:22:34.093" v="6446" actId="12789"/>
          <ac:grpSpMkLst>
            <pc:docMk/>
            <pc:sldMk cId="2147260120" sldId="330"/>
            <ac:grpSpMk id="183" creationId="{8E81F3A8-3C51-42C3-9D3B-50C571778668}"/>
          </ac:grpSpMkLst>
        </pc:grpChg>
        <pc:grpChg chg="mod">
          <ac:chgData name="Dezhong Yao" userId="794760dbfb091494" providerId="LiveId" clId="{95AC773E-23FA-4A98-9608-7D59D952585D}" dt="2020-06-16T09:22:34.093" v="6446" actId="12789"/>
          <ac:grpSpMkLst>
            <pc:docMk/>
            <pc:sldMk cId="2147260120" sldId="330"/>
            <ac:grpSpMk id="200" creationId="{CE6C1BB8-A3C7-457E-8704-BD4510958B8A}"/>
          </ac:grpSpMkLst>
        </pc:grpChg>
        <pc:grpChg chg="mod">
          <ac:chgData name="Dezhong Yao" userId="794760dbfb091494" providerId="LiveId" clId="{95AC773E-23FA-4A98-9608-7D59D952585D}" dt="2020-06-16T09:22:34.093" v="6446" actId="12789"/>
          <ac:grpSpMkLst>
            <pc:docMk/>
            <pc:sldMk cId="2147260120" sldId="330"/>
            <ac:grpSpMk id="201" creationId="{94C88B0F-E0D9-4B45-AEAB-F7857A45387A}"/>
          </ac:grpSpMkLst>
        </pc:grpChg>
        <pc:grpChg chg="mod">
          <ac:chgData name="Dezhong Yao" userId="794760dbfb091494" providerId="LiveId" clId="{95AC773E-23FA-4A98-9608-7D59D952585D}" dt="2020-06-16T09:22:34.093" v="6446" actId="12789"/>
          <ac:grpSpMkLst>
            <pc:docMk/>
            <pc:sldMk cId="2147260120" sldId="330"/>
            <ac:grpSpMk id="202" creationId="{19C66B41-F5A4-4954-8107-276CB0DBD606}"/>
          </ac:grpSpMkLst>
        </pc:grpChg>
        <pc:grpChg chg="mod">
          <ac:chgData name="Dezhong Yao" userId="794760dbfb091494" providerId="LiveId" clId="{95AC773E-23FA-4A98-9608-7D59D952585D}" dt="2020-06-16T09:22:34.093" v="6446" actId="12789"/>
          <ac:grpSpMkLst>
            <pc:docMk/>
            <pc:sldMk cId="2147260120" sldId="330"/>
            <ac:grpSpMk id="203" creationId="{808245CF-65CC-4958-A479-A2A2D4270645}"/>
          </ac:grpSpMkLst>
        </pc:grpChg>
        <pc:grpChg chg="add mod">
          <ac:chgData name="Dezhong Yao" userId="794760dbfb091494" providerId="LiveId" clId="{95AC773E-23FA-4A98-9608-7D59D952585D}" dt="2020-06-16T09:22:35.708" v="6447" actId="408"/>
          <ac:grpSpMkLst>
            <pc:docMk/>
            <pc:sldMk cId="2147260120" sldId="330"/>
            <ac:grpSpMk id="220" creationId="{A87A9279-5C4D-4B8D-A100-55B033F82F0D}"/>
          </ac:grpSpMkLst>
        </pc:grpChg>
        <pc:grpChg chg="add mod">
          <ac:chgData name="Dezhong Yao" userId="794760dbfb091494" providerId="LiveId" clId="{95AC773E-23FA-4A98-9608-7D59D952585D}" dt="2020-06-16T09:22:35.708" v="6447" actId="408"/>
          <ac:grpSpMkLst>
            <pc:docMk/>
            <pc:sldMk cId="2147260120" sldId="330"/>
            <ac:grpSpMk id="221" creationId="{FF7FB05E-657F-498C-969B-1CD3F9CB36D4}"/>
          </ac:grpSpMkLst>
        </pc:grpChg>
        <pc:grpChg chg="mod">
          <ac:chgData name="Dezhong Yao" userId="794760dbfb091494" providerId="LiveId" clId="{95AC773E-23FA-4A98-9608-7D59D952585D}" dt="2020-06-16T09:22:35.708" v="6447" actId="408"/>
          <ac:grpSpMkLst>
            <pc:docMk/>
            <pc:sldMk cId="2147260120" sldId="330"/>
            <ac:grpSpMk id="222" creationId="{4C40D16A-7331-482D-A010-D0569C690F12}"/>
          </ac:grpSpMkLst>
        </pc:grpChg>
        <pc:grpChg chg="mod">
          <ac:chgData name="Dezhong Yao" userId="794760dbfb091494" providerId="LiveId" clId="{95AC773E-23FA-4A98-9608-7D59D952585D}" dt="2020-06-16T09:22:35.708" v="6447" actId="408"/>
          <ac:grpSpMkLst>
            <pc:docMk/>
            <pc:sldMk cId="2147260120" sldId="330"/>
            <ac:grpSpMk id="223" creationId="{1A95A091-DF9F-459D-BBC0-FA1288D5FA98}"/>
          </ac:grpSpMkLst>
        </pc:grpChg>
        <pc:grpChg chg="mod">
          <ac:chgData name="Dezhong Yao" userId="794760dbfb091494" providerId="LiveId" clId="{95AC773E-23FA-4A98-9608-7D59D952585D}" dt="2020-06-16T09:22:35.708" v="6447" actId="408"/>
          <ac:grpSpMkLst>
            <pc:docMk/>
            <pc:sldMk cId="2147260120" sldId="330"/>
            <ac:grpSpMk id="224" creationId="{D26C4C08-87BE-4BC2-8F8A-929D91403A8E}"/>
          </ac:grpSpMkLst>
        </pc:grpChg>
        <pc:grpChg chg="mod">
          <ac:chgData name="Dezhong Yao" userId="794760dbfb091494" providerId="LiveId" clId="{95AC773E-23FA-4A98-9608-7D59D952585D}" dt="2020-06-16T09:22:35.708" v="6447" actId="408"/>
          <ac:grpSpMkLst>
            <pc:docMk/>
            <pc:sldMk cId="2147260120" sldId="330"/>
            <ac:grpSpMk id="225" creationId="{47AC06DC-C13A-43D8-BE79-8ECC9FAB6AA4}"/>
          </ac:grpSpMkLst>
        </pc:grpChg>
        <pc:grpChg chg="mod">
          <ac:chgData name="Dezhong Yao" userId="794760dbfb091494" providerId="LiveId" clId="{95AC773E-23FA-4A98-9608-7D59D952585D}" dt="2020-06-16T09:22:35.708" v="6447" actId="408"/>
          <ac:grpSpMkLst>
            <pc:docMk/>
            <pc:sldMk cId="2147260120" sldId="330"/>
            <ac:grpSpMk id="226" creationId="{36F409A4-D3E2-450C-8FF6-D55F2F4A28E5}"/>
          </ac:grpSpMkLst>
        </pc:grpChg>
        <pc:grpChg chg="mod">
          <ac:chgData name="Dezhong Yao" userId="794760dbfb091494" providerId="LiveId" clId="{95AC773E-23FA-4A98-9608-7D59D952585D}" dt="2020-06-16T09:22:35.708" v="6447" actId="408"/>
          <ac:grpSpMkLst>
            <pc:docMk/>
            <pc:sldMk cId="2147260120" sldId="330"/>
            <ac:grpSpMk id="227" creationId="{91268223-757B-4C0A-8127-2C6A025FD24A}"/>
          </ac:grpSpMkLst>
        </pc:grpChg>
        <pc:grpChg chg="mod">
          <ac:chgData name="Dezhong Yao" userId="794760dbfb091494" providerId="LiveId" clId="{95AC773E-23FA-4A98-9608-7D59D952585D}" dt="2020-06-16T09:22:35.708" v="6447" actId="408"/>
          <ac:grpSpMkLst>
            <pc:docMk/>
            <pc:sldMk cId="2147260120" sldId="330"/>
            <ac:grpSpMk id="228" creationId="{6967218D-75F7-4288-86E7-7F332E46BECD}"/>
          </ac:grpSpMkLst>
        </pc:grpChg>
        <pc:grpChg chg="mod">
          <ac:chgData name="Dezhong Yao" userId="794760dbfb091494" providerId="LiveId" clId="{95AC773E-23FA-4A98-9608-7D59D952585D}" dt="2020-06-16T09:22:35.708" v="6447" actId="408"/>
          <ac:grpSpMkLst>
            <pc:docMk/>
            <pc:sldMk cId="2147260120" sldId="330"/>
            <ac:grpSpMk id="229" creationId="{851088AA-B22C-4302-A348-3EADAC3A86D5}"/>
          </ac:grpSpMkLst>
        </pc:grpChg>
        <pc:grpChg chg="mod">
          <ac:chgData name="Dezhong Yao" userId="794760dbfb091494" providerId="LiveId" clId="{95AC773E-23FA-4A98-9608-7D59D952585D}" dt="2020-06-16T09:22:35.708" v="6447" actId="408"/>
          <ac:grpSpMkLst>
            <pc:docMk/>
            <pc:sldMk cId="2147260120" sldId="330"/>
            <ac:grpSpMk id="246" creationId="{6C4217CC-3F70-4A4B-A521-D3D35F3AB74D}"/>
          </ac:grpSpMkLst>
        </pc:grpChg>
        <pc:grpChg chg="mod">
          <ac:chgData name="Dezhong Yao" userId="794760dbfb091494" providerId="LiveId" clId="{95AC773E-23FA-4A98-9608-7D59D952585D}" dt="2020-06-16T09:22:35.708" v="6447" actId="408"/>
          <ac:grpSpMkLst>
            <pc:docMk/>
            <pc:sldMk cId="2147260120" sldId="330"/>
            <ac:grpSpMk id="247" creationId="{F6FA2713-6E67-4FEC-9351-CF2EBBAFB7B4}"/>
          </ac:grpSpMkLst>
        </pc:grpChg>
        <pc:grpChg chg="mod">
          <ac:chgData name="Dezhong Yao" userId="794760dbfb091494" providerId="LiveId" clId="{95AC773E-23FA-4A98-9608-7D59D952585D}" dt="2020-06-16T09:22:35.708" v="6447" actId="408"/>
          <ac:grpSpMkLst>
            <pc:docMk/>
            <pc:sldMk cId="2147260120" sldId="330"/>
            <ac:grpSpMk id="248" creationId="{C5D50A7F-2465-4702-903B-4E09CDC2B0E7}"/>
          </ac:grpSpMkLst>
        </pc:grpChg>
        <pc:grpChg chg="mod">
          <ac:chgData name="Dezhong Yao" userId="794760dbfb091494" providerId="LiveId" clId="{95AC773E-23FA-4A98-9608-7D59D952585D}" dt="2020-06-16T09:22:35.708" v="6447" actId="408"/>
          <ac:grpSpMkLst>
            <pc:docMk/>
            <pc:sldMk cId="2147260120" sldId="330"/>
            <ac:grpSpMk id="249" creationId="{A0B2F59A-B3E8-4199-9226-C0D60C282613}"/>
          </ac:grpSpMkLst>
        </pc:grpChg>
        <pc:grpChg chg="mod">
          <ac:chgData name="Dezhong Yao" userId="794760dbfb091494" providerId="LiveId" clId="{95AC773E-23FA-4A98-9608-7D59D952585D}" dt="2020-06-16T09:22:35.708" v="6447" actId="408"/>
          <ac:grpSpMkLst>
            <pc:docMk/>
            <pc:sldMk cId="2147260120" sldId="330"/>
            <ac:grpSpMk id="266" creationId="{0D490DBF-B808-48A3-ADAB-4CCA1E1A3210}"/>
          </ac:grpSpMkLst>
        </pc:grpChg>
        <pc:grpChg chg="mod">
          <ac:chgData name="Dezhong Yao" userId="794760dbfb091494" providerId="LiveId" clId="{95AC773E-23FA-4A98-9608-7D59D952585D}" dt="2020-06-16T09:22:35.708" v="6447" actId="408"/>
          <ac:grpSpMkLst>
            <pc:docMk/>
            <pc:sldMk cId="2147260120" sldId="330"/>
            <ac:grpSpMk id="267" creationId="{AA1A5D1B-39CB-44C7-B3D1-40997099A90A}"/>
          </ac:grpSpMkLst>
        </pc:grpChg>
        <pc:grpChg chg="mod">
          <ac:chgData name="Dezhong Yao" userId="794760dbfb091494" providerId="LiveId" clId="{95AC773E-23FA-4A98-9608-7D59D952585D}" dt="2020-06-16T09:22:35.708" v="6447" actId="408"/>
          <ac:grpSpMkLst>
            <pc:docMk/>
            <pc:sldMk cId="2147260120" sldId="330"/>
            <ac:grpSpMk id="268" creationId="{71E607B1-F268-408F-ABC6-8A6ECF458EFA}"/>
          </ac:grpSpMkLst>
        </pc:grpChg>
        <pc:grpChg chg="mod">
          <ac:chgData name="Dezhong Yao" userId="794760dbfb091494" providerId="LiveId" clId="{95AC773E-23FA-4A98-9608-7D59D952585D}" dt="2020-06-16T09:22:35.708" v="6447" actId="408"/>
          <ac:grpSpMkLst>
            <pc:docMk/>
            <pc:sldMk cId="2147260120" sldId="330"/>
            <ac:grpSpMk id="269" creationId="{B13BEA8A-DC19-423D-A5BC-DA65118389A9}"/>
          </ac:grpSpMkLst>
        </pc:grpChg>
        <pc:grpChg chg="mod">
          <ac:chgData name="Dezhong Yao" userId="794760dbfb091494" providerId="LiveId" clId="{95AC773E-23FA-4A98-9608-7D59D952585D}" dt="2020-06-16T09:22:35.708" v="6447" actId="408"/>
          <ac:grpSpMkLst>
            <pc:docMk/>
            <pc:sldMk cId="2147260120" sldId="330"/>
            <ac:grpSpMk id="270" creationId="{A6CF59F4-7D0C-4629-A71A-EEAA30DB93D0}"/>
          </ac:grpSpMkLst>
        </pc:grpChg>
        <pc:grpChg chg="mod">
          <ac:chgData name="Dezhong Yao" userId="794760dbfb091494" providerId="LiveId" clId="{95AC773E-23FA-4A98-9608-7D59D952585D}" dt="2020-06-16T09:22:35.708" v="6447" actId="408"/>
          <ac:grpSpMkLst>
            <pc:docMk/>
            <pc:sldMk cId="2147260120" sldId="330"/>
            <ac:grpSpMk id="271" creationId="{50368EA1-68E1-4CFC-B6F0-21FF08A3CADC}"/>
          </ac:grpSpMkLst>
        </pc:grpChg>
        <pc:grpChg chg="mod">
          <ac:chgData name="Dezhong Yao" userId="794760dbfb091494" providerId="LiveId" clId="{95AC773E-23FA-4A98-9608-7D59D952585D}" dt="2020-06-16T09:22:35.708" v="6447" actId="408"/>
          <ac:grpSpMkLst>
            <pc:docMk/>
            <pc:sldMk cId="2147260120" sldId="330"/>
            <ac:grpSpMk id="288" creationId="{D29CB03B-06FF-46B0-9CE2-C27AE6B0D484}"/>
          </ac:grpSpMkLst>
        </pc:grpChg>
        <pc:grpChg chg="mod">
          <ac:chgData name="Dezhong Yao" userId="794760dbfb091494" providerId="LiveId" clId="{95AC773E-23FA-4A98-9608-7D59D952585D}" dt="2020-06-16T09:22:35.708" v="6447" actId="408"/>
          <ac:grpSpMkLst>
            <pc:docMk/>
            <pc:sldMk cId="2147260120" sldId="330"/>
            <ac:grpSpMk id="289" creationId="{26605475-A951-4844-8D12-4C234B1DA8B1}"/>
          </ac:grpSpMkLst>
        </pc:grpChg>
        <pc:grpChg chg="mod">
          <ac:chgData name="Dezhong Yao" userId="794760dbfb091494" providerId="LiveId" clId="{95AC773E-23FA-4A98-9608-7D59D952585D}" dt="2020-06-16T09:22:35.708" v="6447" actId="408"/>
          <ac:grpSpMkLst>
            <pc:docMk/>
            <pc:sldMk cId="2147260120" sldId="330"/>
            <ac:grpSpMk id="290" creationId="{AF510269-636E-40E4-AE98-E557EABA3C8F}"/>
          </ac:grpSpMkLst>
        </pc:grpChg>
        <pc:grpChg chg="mod">
          <ac:chgData name="Dezhong Yao" userId="794760dbfb091494" providerId="LiveId" clId="{95AC773E-23FA-4A98-9608-7D59D952585D}" dt="2020-06-16T09:22:35.708" v="6447" actId="408"/>
          <ac:grpSpMkLst>
            <pc:docMk/>
            <pc:sldMk cId="2147260120" sldId="330"/>
            <ac:grpSpMk id="291" creationId="{62703CF4-A94D-4095-8EA8-68EBA267D9D4}"/>
          </ac:grpSpMkLst>
        </pc:grpChg>
        <pc:grpChg chg="add del mod">
          <ac:chgData name="Dezhong Yao" userId="794760dbfb091494" providerId="LiveId" clId="{95AC773E-23FA-4A98-9608-7D59D952585D}" dt="2020-06-16T07:56:43.389" v="6192" actId="165"/>
          <ac:grpSpMkLst>
            <pc:docMk/>
            <pc:sldMk cId="2147260120" sldId="330"/>
            <ac:grpSpMk id="389" creationId="{858771F9-95BA-45E8-9AB7-F42DBF84F43A}"/>
          </ac:grpSpMkLst>
        </pc:grpChg>
        <pc:grpChg chg="add del mod">
          <ac:chgData name="Dezhong Yao" userId="794760dbfb091494" providerId="LiveId" clId="{95AC773E-23FA-4A98-9608-7D59D952585D}" dt="2020-06-16T07:56:36.029" v="6191" actId="165"/>
          <ac:grpSpMkLst>
            <pc:docMk/>
            <pc:sldMk cId="2147260120" sldId="330"/>
            <ac:grpSpMk id="390" creationId="{62E51362-762C-43C9-A323-D0AD1543C99D}"/>
          </ac:grpSpMkLst>
        </pc:grpChg>
        <pc:grpChg chg="add mod">
          <ac:chgData name="Dezhong Yao" userId="794760dbfb091494" providerId="LiveId" clId="{95AC773E-23FA-4A98-9608-7D59D952585D}" dt="2020-06-16T09:22:35.708" v="6447" actId="408"/>
          <ac:grpSpMkLst>
            <pc:docMk/>
            <pc:sldMk cId="2147260120" sldId="330"/>
            <ac:grpSpMk id="421" creationId="{C0672FD6-C7AA-4A9B-8DD7-2298F4E42592}"/>
          </ac:grpSpMkLst>
        </pc:grpChg>
        <pc:grpChg chg="add mod">
          <ac:chgData name="Dezhong Yao" userId="794760dbfb091494" providerId="LiveId" clId="{95AC773E-23FA-4A98-9608-7D59D952585D}" dt="2020-06-16T09:22:35.708" v="6447" actId="408"/>
          <ac:grpSpMkLst>
            <pc:docMk/>
            <pc:sldMk cId="2147260120" sldId="330"/>
            <ac:grpSpMk id="422" creationId="{90D28A4D-9B7F-480F-AC5E-E18635DBB026}"/>
          </ac:grpSpMkLst>
        </pc:grpChg>
        <pc:grpChg chg="add mod">
          <ac:chgData name="Dezhong Yao" userId="794760dbfb091494" providerId="LiveId" clId="{95AC773E-23FA-4A98-9608-7D59D952585D}" dt="2020-06-16T09:22:35.708" v="6447" actId="408"/>
          <ac:grpSpMkLst>
            <pc:docMk/>
            <pc:sldMk cId="2147260120" sldId="330"/>
            <ac:grpSpMk id="428" creationId="{9A87CDBD-B4B4-42C3-8632-C148C8A21DB4}"/>
          </ac:grpSpMkLst>
        </pc:grpChg>
        <pc:grpChg chg="add mod">
          <ac:chgData name="Dezhong Yao" userId="794760dbfb091494" providerId="LiveId" clId="{95AC773E-23FA-4A98-9608-7D59D952585D}" dt="2020-06-16T09:22:35.708" v="6447" actId="408"/>
          <ac:grpSpMkLst>
            <pc:docMk/>
            <pc:sldMk cId="2147260120" sldId="330"/>
            <ac:grpSpMk id="430" creationId="{B8F1525F-9327-4186-8AB9-2C98E6647A75}"/>
          </ac:grpSpMkLst>
        </pc:grpChg>
        <pc:cxnChg chg="add del mod">
          <ac:chgData name="Dezhong Yao" userId="794760dbfb091494" providerId="LiveId" clId="{95AC773E-23FA-4A98-9608-7D59D952585D}" dt="2020-06-16T07:21:28.768" v="5911" actId="478"/>
          <ac:cxnSpMkLst>
            <pc:docMk/>
            <pc:sldMk cId="2147260120" sldId="330"/>
            <ac:cxnSpMk id="5" creationId="{C6DE5AC5-D7F9-4DB3-8209-9B4FD511185C}"/>
          </ac:cxnSpMkLst>
        </pc:cxnChg>
        <pc:cxnChg chg="add del mod">
          <ac:chgData name="Dezhong Yao" userId="794760dbfb091494" providerId="LiveId" clId="{95AC773E-23FA-4A98-9608-7D59D952585D}" dt="2020-06-16T07:21:28.768" v="5911" actId="478"/>
          <ac:cxnSpMkLst>
            <pc:docMk/>
            <pc:sldMk cId="2147260120" sldId="330"/>
            <ac:cxnSpMk id="6" creationId="{7D9237A8-744C-40B8-A4EC-884C7A6E86A1}"/>
          </ac:cxnSpMkLst>
        </pc:cxnChg>
        <pc:cxnChg chg="add del mod">
          <ac:chgData name="Dezhong Yao" userId="794760dbfb091494" providerId="LiveId" clId="{95AC773E-23FA-4A98-9608-7D59D952585D}" dt="2020-06-16T07:21:28.768" v="5911" actId="478"/>
          <ac:cxnSpMkLst>
            <pc:docMk/>
            <pc:sldMk cId="2147260120" sldId="330"/>
            <ac:cxnSpMk id="7" creationId="{B262A2DA-95F4-49B4-B3A2-4501F6CF5765}"/>
          </ac:cxnSpMkLst>
        </pc:cxnChg>
        <pc:cxnChg chg="add del mod">
          <ac:chgData name="Dezhong Yao" userId="794760dbfb091494" providerId="LiveId" clId="{95AC773E-23FA-4A98-9608-7D59D952585D}" dt="2020-06-16T07:21:28.768" v="5911" actId="478"/>
          <ac:cxnSpMkLst>
            <pc:docMk/>
            <pc:sldMk cId="2147260120" sldId="330"/>
            <ac:cxnSpMk id="8" creationId="{D24BCBE6-AA05-4154-B324-BEA99B0CA65E}"/>
          </ac:cxnSpMkLst>
        </pc:cxnChg>
        <pc:cxnChg chg="add del mod">
          <ac:chgData name="Dezhong Yao" userId="794760dbfb091494" providerId="LiveId" clId="{95AC773E-23FA-4A98-9608-7D59D952585D}" dt="2020-06-16T07:21:28.768" v="5911" actId="478"/>
          <ac:cxnSpMkLst>
            <pc:docMk/>
            <pc:sldMk cId="2147260120" sldId="330"/>
            <ac:cxnSpMk id="9" creationId="{686E7F16-CD7D-4D17-83E0-46622CAD2766}"/>
          </ac:cxnSpMkLst>
        </pc:cxnChg>
        <pc:cxnChg chg="add del mod">
          <ac:chgData name="Dezhong Yao" userId="794760dbfb091494" providerId="LiveId" clId="{95AC773E-23FA-4A98-9608-7D59D952585D}" dt="2020-06-16T07:21:28.768" v="5911" actId="478"/>
          <ac:cxnSpMkLst>
            <pc:docMk/>
            <pc:sldMk cId="2147260120" sldId="330"/>
            <ac:cxnSpMk id="11" creationId="{3253115B-D42B-49D7-A7F5-905FFF3B10D9}"/>
          </ac:cxnSpMkLst>
        </pc:cxnChg>
        <pc:cxnChg chg="add del mod">
          <ac:chgData name="Dezhong Yao" userId="794760dbfb091494" providerId="LiveId" clId="{95AC773E-23FA-4A98-9608-7D59D952585D}" dt="2020-06-16T07:21:28.768" v="5911" actId="478"/>
          <ac:cxnSpMkLst>
            <pc:docMk/>
            <pc:sldMk cId="2147260120" sldId="330"/>
            <ac:cxnSpMk id="12" creationId="{228990E3-C4C8-42F5-BA16-7575CEE18A96}"/>
          </ac:cxnSpMkLst>
        </pc:cxnChg>
        <pc:cxnChg chg="add mod">
          <ac:chgData name="Dezhong Yao" userId="794760dbfb091494" providerId="LiveId" clId="{95AC773E-23FA-4A98-9608-7D59D952585D}" dt="2020-06-16T07:25:16.534" v="5976" actId="164"/>
          <ac:cxnSpMkLst>
            <pc:docMk/>
            <pc:sldMk cId="2147260120" sldId="330"/>
            <ac:cxnSpMk id="20" creationId="{8E9D98A1-6EDA-42E8-92DB-6D8F41FBC777}"/>
          </ac:cxnSpMkLst>
        </pc:cxnChg>
        <pc:cxnChg chg="add mod">
          <ac:chgData name="Dezhong Yao" userId="794760dbfb091494" providerId="LiveId" clId="{95AC773E-23FA-4A98-9608-7D59D952585D}" dt="2020-06-16T07:25:16.534" v="5976" actId="164"/>
          <ac:cxnSpMkLst>
            <pc:docMk/>
            <pc:sldMk cId="2147260120" sldId="330"/>
            <ac:cxnSpMk id="23" creationId="{5964E89D-6318-468D-A12C-BE631DD172ED}"/>
          </ac:cxnSpMkLst>
        </pc:cxnChg>
        <pc:cxnChg chg="add del mod">
          <ac:chgData name="Dezhong Yao" userId="794760dbfb091494" providerId="LiveId" clId="{95AC773E-23FA-4A98-9608-7D59D952585D}" dt="2020-06-16T07:21:28.768" v="5911" actId="478"/>
          <ac:cxnSpMkLst>
            <pc:docMk/>
            <pc:sldMk cId="2147260120" sldId="330"/>
            <ac:cxnSpMk id="24" creationId="{AE43FED2-43A7-48C8-BB32-ABAD406DF26E}"/>
          </ac:cxnSpMkLst>
        </pc:cxnChg>
        <pc:cxnChg chg="add del mod">
          <ac:chgData name="Dezhong Yao" userId="794760dbfb091494" providerId="LiveId" clId="{95AC773E-23FA-4A98-9608-7D59D952585D}" dt="2020-06-16T07:20:17.347" v="5888" actId="478"/>
          <ac:cxnSpMkLst>
            <pc:docMk/>
            <pc:sldMk cId="2147260120" sldId="330"/>
            <ac:cxnSpMk id="26" creationId="{F4233A35-D3EA-4B5D-A3B4-B46FBB03CDD0}"/>
          </ac:cxnSpMkLst>
        </pc:cxnChg>
        <pc:cxnChg chg="add del mod">
          <ac:chgData name="Dezhong Yao" userId="794760dbfb091494" providerId="LiveId" clId="{95AC773E-23FA-4A98-9608-7D59D952585D}" dt="2020-06-16T09:20:16.419" v="6400" actId="164"/>
          <ac:cxnSpMkLst>
            <pc:docMk/>
            <pc:sldMk cId="2147260120" sldId="330"/>
            <ac:cxnSpMk id="28" creationId="{D3057C57-5C91-4507-B1B0-96F491EA145C}"/>
          </ac:cxnSpMkLst>
        </pc:cxnChg>
        <pc:cxnChg chg="add mod">
          <ac:chgData name="Dezhong Yao" userId="794760dbfb091494" providerId="LiveId" clId="{95AC773E-23FA-4A98-9608-7D59D952585D}" dt="2020-06-16T07:25:16.534" v="5976" actId="164"/>
          <ac:cxnSpMkLst>
            <pc:docMk/>
            <pc:sldMk cId="2147260120" sldId="330"/>
            <ac:cxnSpMk id="29" creationId="{0CE2C498-E9F0-4E88-91FE-948FDCA75892}"/>
          </ac:cxnSpMkLst>
        </pc:cxnChg>
        <pc:cxnChg chg="add mod">
          <ac:chgData name="Dezhong Yao" userId="794760dbfb091494" providerId="LiveId" clId="{95AC773E-23FA-4A98-9608-7D59D952585D}" dt="2020-06-16T07:25:16.534" v="5976" actId="164"/>
          <ac:cxnSpMkLst>
            <pc:docMk/>
            <pc:sldMk cId="2147260120" sldId="330"/>
            <ac:cxnSpMk id="33" creationId="{2EDDCD80-6E13-4002-8EF0-51E4F198D367}"/>
          </ac:cxnSpMkLst>
        </pc:cxnChg>
        <pc:cxnChg chg="add mod">
          <ac:chgData name="Dezhong Yao" userId="794760dbfb091494" providerId="LiveId" clId="{95AC773E-23FA-4A98-9608-7D59D952585D}" dt="2020-06-16T09:20:16.419" v="6400" actId="164"/>
          <ac:cxnSpMkLst>
            <pc:docMk/>
            <pc:sldMk cId="2147260120" sldId="330"/>
            <ac:cxnSpMk id="308" creationId="{1C3C7947-1B47-4A1F-8A86-9D863AD8327E}"/>
          </ac:cxnSpMkLst>
        </pc:cxnChg>
        <pc:cxnChg chg="add mod">
          <ac:chgData name="Dezhong Yao" userId="794760dbfb091494" providerId="LiveId" clId="{95AC773E-23FA-4A98-9608-7D59D952585D}" dt="2020-06-16T09:20:16.419" v="6400" actId="164"/>
          <ac:cxnSpMkLst>
            <pc:docMk/>
            <pc:sldMk cId="2147260120" sldId="330"/>
            <ac:cxnSpMk id="309" creationId="{DBC12483-0383-4B91-8F8B-26EAA0CB2899}"/>
          </ac:cxnSpMkLst>
        </pc:cxnChg>
        <pc:cxnChg chg="add del mod">
          <ac:chgData name="Dezhong Yao" userId="794760dbfb091494" providerId="LiveId" clId="{95AC773E-23FA-4A98-9608-7D59D952585D}" dt="2020-06-16T07:27:10.232" v="6003" actId="478"/>
          <ac:cxnSpMkLst>
            <pc:docMk/>
            <pc:sldMk cId="2147260120" sldId="330"/>
            <ac:cxnSpMk id="309" creationId="{FB82456D-F303-414B-BEC8-7C0CDBE5D75E}"/>
          </ac:cxnSpMkLst>
        </pc:cxnChg>
        <pc:cxnChg chg="add mod">
          <ac:chgData name="Dezhong Yao" userId="794760dbfb091494" providerId="LiveId" clId="{95AC773E-23FA-4A98-9608-7D59D952585D}" dt="2020-06-16T09:20:16.419" v="6400" actId="164"/>
          <ac:cxnSpMkLst>
            <pc:docMk/>
            <pc:sldMk cId="2147260120" sldId="330"/>
            <ac:cxnSpMk id="310" creationId="{ED0BEF43-9D60-4FB8-BCA2-B14C3D880C70}"/>
          </ac:cxnSpMkLst>
        </pc:cxnChg>
        <pc:cxnChg chg="add mod">
          <ac:chgData name="Dezhong Yao" userId="794760dbfb091494" providerId="LiveId" clId="{95AC773E-23FA-4A98-9608-7D59D952585D}" dt="2020-06-16T09:20:16.419" v="6400" actId="164"/>
          <ac:cxnSpMkLst>
            <pc:docMk/>
            <pc:sldMk cId="2147260120" sldId="330"/>
            <ac:cxnSpMk id="311" creationId="{C1B488E3-B2B7-4188-B961-FBC2EAB82922}"/>
          </ac:cxnSpMkLst>
        </pc:cxnChg>
        <pc:cxnChg chg="add mod">
          <ac:chgData name="Dezhong Yao" userId="794760dbfb091494" providerId="LiveId" clId="{95AC773E-23FA-4A98-9608-7D59D952585D}" dt="2020-06-16T09:20:16.419" v="6400" actId="164"/>
          <ac:cxnSpMkLst>
            <pc:docMk/>
            <pc:sldMk cId="2147260120" sldId="330"/>
            <ac:cxnSpMk id="312" creationId="{A33FBCB2-33F2-4705-8458-0CC49A04E4C8}"/>
          </ac:cxnSpMkLst>
        </pc:cxnChg>
        <pc:cxnChg chg="add mod">
          <ac:chgData name="Dezhong Yao" userId="794760dbfb091494" providerId="LiveId" clId="{95AC773E-23FA-4A98-9608-7D59D952585D}" dt="2020-06-16T09:20:16.419" v="6400" actId="164"/>
          <ac:cxnSpMkLst>
            <pc:docMk/>
            <pc:sldMk cId="2147260120" sldId="330"/>
            <ac:cxnSpMk id="313" creationId="{45AF60C0-34E8-478C-9BF1-913F4CD20CAB}"/>
          </ac:cxnSpMkLst>
        </pc:cxnChg>
        <pc:cxnChg chg="add mod">
          <ac:chgData name="Dezhong Yao" userId="794760dbfb091494" providerId="LiveId" clId="{95AC773E-23FA-4A98-9608-7D59D952585D}" dt="2020-06-16T09:20:16.419" v="6400" actId="164"/>
          <ac:cxnSpMkLst>
            <pc:docMk/>
            <pc:sldMk cId="2147260120" sldId="330"/>
            <ac:cxnSpMk id="314" creationId="{A334A665-8489-4F67-B063-697737E82731}"/>
          </ac:cxnSpMkLst>
        </pc:cxnChg>
        <pc:cxnChg chg="add mod">
          <ac:chgData name="Dezhong Yao" userId="794760dbfb091494" providerId="LiveId" clId="{95AC773E-23FA-4A98-9608-7D59D952585D}" dt="2020-06-16T09:20:16.419" v="6400" actId="164"/>
          <ac:cxnSpMkLst>
            <pc:docMk/>
            <pc:sldMk cId="2147260120" sldId="330"/>
            <ac:cxnSpMk id="315" creationId="{4E576C11-F723-418D-98A2-FEBFA9D726A6}"/>
          </ac:cxnSpMkLst>
        </pc:cxnChg>
        <pc:cxnChg chg="add mod">
          <ac:chgData name="Dezhong Yao" userId="794760dbfb091494" providerId="LiveId" clId="{95AC773E-23FA-4A98-9608-7D59D952585D}" dt="2020-06-16T09:20:16.419" v="6400" actId="164"/>
          <ac:cxnSpMkLst>
            <pc:docMk/>
            <pc:sldMk cId="2147260120" sldId="330"/>
            <ac:cxnSpMk id="316" creationId="{209886F6-AB41-48DF-AE59-01FC8102B6E5}"/>
          </ac:cxnSpMkLst>
        </pc:cxnChg>
        <pc:cxnChg chg="add mod">
          <ac:chgData name="Dezhong Yao" userId="794760dbfb091494" providerId="LiveId" clId="{95AC773E-23FA-4A98-9608-7D59D952585D}" dt="2020-06-16T09:20:16.419" v="6400" actId="164"/>
          <ac:cxnSpMkLst>
            <pc:docMk/>
            <pc:sldMk cId="2147260120" sldId="330"/>
            <ac:cxnSpMk id="317" creationId="{D1360342-8B64-4415-B9B9-C0F7F1F719A8}"/>
          </ac:cxnSpMkLst>
        </pc:cxnChg>
        <pc:cxnChg chg="add mod">
          <ac:chgData name="Dezhong Yao" userId="794760dbfb091494" providerId="LiveId" clId="{95AC773E-23FA-4A98-9608-7D59D952585D}" dt="2020-06-16T09:20:16.419" v="6400" actId="164"/>
          <ac:cxnSpMkLst>
            <pc:docMk/>
            <pc:sldMk cId="2147260120" sldId="330"/>
            <ac:cxnSpMk id="318" creationId="{281611F8-D546-4D31-932E-E32706337097}"/>
          </ac:cxnSpMkLst>
        </pc:cxnChg>
        <pc:cxnChg chg="add del mod">
          <ac:chgData name="Dezhong Yao" userId="794760dbfb091494" providerId="LiveId" clId="{95AC773E-23FA-4A98-9608-7D59D952585D}" dt="2020-06-16T07:27:59.439" v="6011" actId="478"/>
          <ac:cxnSpMkLst>
            <pc:docMk/>
            <pc:sldMk cId="2147260120" sldId="330"/>
            <ac:cxnSpMk id="318" creationId="{F2FEB7F0-A49C-46AA-A7DB-25CDEEC313EE}"/>
          </ac:cxnSpMkLst>
        </pc:cxnChg>
        <pc:cxnChg chg="add mod">
          <ac:chgData name="Dezhong Yao" userId="794760dbfb091494" providerId="LiveId" clId="{95AC773E-23FA-4A98-9608-7D59D952585D}" dt="2020-06-16T09:20:16.419" v="6400" actId="164"/>
          <ac:cxnSpMkLst>
            <pc:docMk/>
            <pc:sldMk cId="2147260120" sldId="330"/>
            <ac:cxnSpMk id="319" creationId="{570F8264-2EBA-4C2E-9DE3-44CAF5341DA9}"/>
          </ac:cxnSpMkLst>
        </pc:cxnChg>
        <pc:cxnChg chg="add mod">
          <ac:chgData name="Dezhong Yao" userId="794760dbfb091494" providerId="LiveId" clId="{95AC773E-23FA-4A98-9608-7D59D952585D}" dt="2020-06-16T09:20:16.419" v="6400" actId="164"/>
          <ac:cxnSpMkLst>
            <pc:docMk/>
            <pc:sldMk cId="2147260120" sldId="330"/>
            <ac:cxnSpMk id="320" creationId="{06F30CAA-7A61-4CD6-A9BD-1E6E98A4BF8F}"/>
          </ac:cxnSpMkLst>
        </pc:cxnChg>
        <pc:cxnChg chg="add mod">
          <ac:chgData name="Dezhong Yao" userId="794760dbfb091494" providerId="LiveId" clId="{95AC773E-23FA-4A98-9608-7D59D952585D}" dt="2020-06-16T09:20:16.419" v="6400" actId="164"/>
          <ac:cxnSpMkLst>
            <pc:docMk/>
            <pc:sldMk cId="2147260120" sldId="330"/>
            <ac:cxnSpMk id="321" creationId="{689844C6-2417-43CC-90A7-79C0FF4C21CF}"/>
          </ac:cxnSpMkLst>
        </pc:cxnChg>
        <pc:cxnChg chg="add mod">
          <ac:chgData name="Dezhong Yao" userId="794760dbfb091494" providerId="LiveId" clId="{95AC773E-23FA-4A98-9608-7D59D952585D}" dt="2020-06-16T09:20:16.419" v="6400" actId="164"/>
          <ac:cxnSpMkLst>
            <pc:docMk/>
            <pc:sldMk cId="2147260120" sldId="330"/>
            <ac:cxnSpMk id="322" creationId="{5A363740-B250-43DA-8692-978B54894F17}"/>
          </ac:cxnSpMkLst>
        </pc:cxnChg>
        <pc:cxnChg chg="add mod">
          <ac:chgData name="Dezhong Yao" userId="794760dbfb091494" providerId="LiveId" clId="{95AC773E-23FA-4A98-9608-7D59D952585D}" dt="2020-06-16T09:20:16.419" v="6400" actId="164"/>
          <ac:cxnSpMkLst>
            <pc:docMk/>
            <pc:sldMk cId="2147260120" sldId="330"/>
            <ac:cxnSpMk id="324" creationId="{0D13BD68-8B8E-4921-A954-03429AF6B9DB}"/>
          </ac:cxnSpMkLst>
        </pc:cxnChg>
        <pc:cxnChg chg="add mod">
          <ac:chgData name="Dezhong Yao" userId="794760dbfb091494" providerId="LiveId" clId="{95AC773E-23FA-4A98-9608-7D59D952585D}" dt="2020-06-16T09:20:16.419" v="6400" actId="164"/>
          <ac:cxnSpMkLst>
            <pc:docMk/>
            <pc:sldMk cId="2147260120" sldId="330"/>
            <ac:cxnSpMk id="332" creationId="{89B5AF47-37BA-4BF5-9840-9A3C11E3B0EC}"/>
          </ac:cxnSpMkLst>
        </pc:cxnChg>
        <pc:cxnChg chg="add del mod">
          <ac:chgData name="Dezhong Yao" userId="794760dbfb091494" providerId="LiveId" clId="{95AC773E-23FA-4A98-9608-7D59D952585D}" dt="2020-06-16T07:51:10.318" v="6092" actId="478"/>
          <ac:cxnSpMkLst>
            <pc:docMk/>
            <pc:sldMk cId="2147260120" sldId="330"/>
            <ac:cxnSpMk id="338" creationId="{C9ADBD66-725F-4269-A41E-312169436C67}"/>
          </ac:cxnSpMkLst>
        </pc:cxnChg>
        <pc:cxnChg chg="add mod topLvl">
          <ac:chgData name="Dezhong Yao" userId="794760dbfb091494" providerId="LiveId" clId="{95AC773E-23FA-4A98-9608-7D59D952585D}" dt="2020-06-16T09:22:14.635" v="6437" actId="164"/>
          <ac:cxnSpMkLst>
            <pc:docMk/>
            <pc:sldMk cId="2147260120" sldId="330"/>
            <ac:cxnSpMk id="342" creationId="{59437577-8975-452A-BF13-E8E49C977304}"/>
          </ac:cxnSpMkLst>
        </pc:cxnChg>
        <pc:cxnChg chg="add mod topLvl">
          <ac:chgData name="Dezhong Yao" userId="794760dbfb091494" providerId="LiveId" clId="{95AC773E-23FA-4A98-9608-7D59D952585D}" dt="2020-06-16T09:22:14.635" v="6437" actId="164"/>
          <ac:cxnSpMkLst>
            <pc:docMk/>
            <pc:sldMk cId="2147260120" sldId="330"/>
            <ac:cxnSpMk id="344" creationId="{C85AC227-9DB6-4ED7-BFFF-6579B61B93D1}"/>
          </ac:cxnSpMkLst>
        </pc:cxnChg>
        <pc:cxnChg chg="add mod topLvl">
          <ac:chgData name="Dezhong Yao" userId="794760dbfb091494" providerId="LiveId" clId="{95AC773E-23FA-4A98-9608-7D59D952585D}" dt="2020-06-16T09:22:14.635" v="6437" actId="164"/>
          <ac:cxnSpMkLst>
            <pc:docMk/>
            <pc:sldMk cId="2147260120" sldId="330"/>
            <ac:cxnSpMk id="345" creationId="{0D407367-5E73-4A66-A332-F69F3609C076}"/>
          </ac:cxnSpMkLst>
        </pc:cxnChg>
        <pc:cxnChg chg="add mod topLvl">
          <ac:chgData name="Dezhong Yao" userId="794760dbfb091494" providerId="LiveId" clId="{95AC773E-23FA-4A98-9608-7D59D952585D}" dt="2020-06-16T09:22:14.635" v="6437" actId="164"/>
          <ac:cxnSpMkLst>
            <pc:docMk/>
            <pc:sldMk cId="2147260120" sldId="330"/>
            <ac:cxnSpMk id="346" creationId="{1B499DB8-00F0-40BF-A1BB-85A085FA16FB}"/>
          </ac:cxnSpMkLst>
        </pc:cxnChg>
        <pc:cxnChg chg="add mod">
          <ac:chgData name="Dezhong Yao" userId="794760dbfb091494" providerId="LiveId" clId="{95AC773E-23FA-4A98-9608-7D59D952585D}" dt="2020-06-16T09:20:16.419" v="6400" actId="164"/>
          <ac:cxnSpMkLst>
            <pc:docMk/>
            <pc:sldMk cId="2147260120" sldId="330"/>
            <ac:cxnSpMk id="347" creationId="{355790B5-4247-47D6-A10D-E71085E2843F}"/>
          </ac:cxnSpMkLst>
        </pc:cxnChg>
        <pc:cxnChg chg="add mod topLvl">
          <ac:chgData name="Dezhong Yao" userId="794760dbfb091494" providerId="LiveId" clId="{95AC773E-23FA-4A98-9608-7D59D952585D}" dt="2020-06-16T09:22:14.635" v="6437" actId="164"/>
          <ac:cxnSpMkLst>
            <pc:docMk/>
            <pc:sldMk cId="2147260120" sldId="330"/>
            <ac:cxnSpMk id="350" creationId="{14E854DE-21B2-46FC-911B-3DC8BF63FFCC}"/>
          </ac:cxnSpMkLst>
        </pc:cxnChg>
        <pc:cxnChg chg="add mod topLvl">
          <ac:chgData name="Dezhong Yao" userId="794760dbfb091494" providerId="LiveId" clId="{95AC773E-23FA-4A98-9608-7D59D952585D}" dt="2020-06-16T09:22:14.635" v="6437" actId="164"/>
          <ac:cxnSpMkLst>
            <pc:docMk/>
            <pc:sldMk cId="2147260120" sldId="330"/>
            <ac:cxnSpMk id="351" creationId="{B4D5EFA4-9053-412A-9B07-823A57BB6F68}"/>
          </ac:cxnSpMkLst>
        </pc:cxnChg>
        <pc:cxnChg chg="add mod topLvl">
          <ac:chgData name="Dezhong Yao" userId="794760dbfb091494" providerId="LiveId" clId="{95AC773E-23FA-4A98-9608-7D59D952585D}" dt="2020-06-16T09:22:14.635" v="6437" actId="164"/>
          <ac:cxnSpMkLst>
            <pc:docMk/>
            <pc:sldMk cId="2147260120" sldId="330"/>
            <ac:cxnSpMk id="354" creationId="{58B3F534-C862-4D66-89DE-CF050CFD3509}"/>
          </ac:cxnSpMkLst>
        </pc:cxnChg>
        <pc:cxnChg chg="add mod topLvl">
          <ac:chgData name="Dezhong Yao" userId="794760dbfb091494" providerId="LiveId" clId="{95AC773E-23FA-4A98-9608-7D59D952585D}" dt="2020-06-16T09:22:14.635" v="6437" actId="164"/>
          <ac:cxnSpMkLst>
            <pc:docMk/>
            <pc:sldMk cId="2147260120" sldId="330"/>
            <ac:cxnSpMk id="355" creationId="{3B8399FB-B410-4A3B-B3BD-EDFA6434FD3B}"/>
          </ac:cxnSpMkLst>
        </pc:cxnChg>
        <pc:cxnChg chg="add mod topLvl">
          <ac:chgData name="Dezhong Yao" userId="794760dbfb091494" providerId="LiveId" clId="{95AC773E-23FA-4A98-9608-7D59D952585D}" dt="2020-06-16T09:22:14.635" v="6437" actId="164"/>
          <ac:cxnSpMkLst>
            <pc:docMk/>
            <pc:sldMk cId="2147260120" sldId="330"/>
            <ac:cxnSpMk id="356" creationId="{59CE6775-F436-43DA-8617-51F682B4A4FF}"/>
          </ac:cxnSpMkLst>
        </pc:cxnChg>
        <pc:cxnChg chg="add mod topLvl">
          <ac:chgData name="Dezhong Yao" userId="794760dbfb091494" providerId="LiveId" clId="{95AC773E-23FA-4A98-9608-7D59D952585D}" dt="2020-06-16T09:22:14.635" v="6437" actId="164"/>
          <ac:cxnSpMkLst>
            <pc:docMk/>
            <pc:sldMk cId="2147260120" sldId="330"/>
            <ac:cxnSpMk id="357" creationId="{310EA7C3-A8B0-468B-A4E0-9B01DAD574AE}"/>
          </ac:cxnSpMkLst>
        </pc:cxnChg>
        <pc:cxnChg chg="add mod topLvl">
          <ac:chgData name="Dezhong Yao" userId="794760dbfb091494" providerId="LiveId" clId="{95AC773E-23FA-4A98-9608-7D59D952585D}" dt="2020-06-16T09:22:14.635" v="6437" actId="164"/>
          <ac:cxnSpMkLst>
            <pc:docMk/>
            <pc:sldMk cId="2147260120" sldId="330"/>
            <ac:cxnSpMk id="358" creationId="{6B6BE04A-BBFB-4B09-9975-724C92641842}"/>
          </ac:cxnSpMkLst>
        </pc:cxnChg>
        <pc:cxnChg chg="add mod">
          <ac:chgData name="Dezhong Yao" userId="794760dbfb091494" providerId="LiveId" clId="{95AC773E-23FA-4A98-9608-7D59D952585D}" dt="2020-06-16T09:20:16.419" v="6400" actId="164"/>
          <ac:cxnSpMkLst>
            <pc:docMk/>
            <pc:sldMk cId="2147260120" sldId="330"/>
            <ac:cxnSpMk id="360" creationId="{73BDEDB4-12B8-4EB9-BBE8-202ED5DA2008}"/>
          </ac:cxnSpMkLst>
        </pc:cxnChg>
        <pc:cxnChg chg="add mod topLvl">
          <ac:chgData name="Dezhong Yao" userId="794760dbfb091494" providerId="LiveId" clId="{95AC773E-23FA-4A98-9608-7D59D952585D}" dt="2020-06-16T09:22:14.635" v="6437" actId="164"/>
          <ac:cxnSpMkLst>
            <pc:docMk/>
            <pc:sldMk cId="2147260120" sldId="330"/>
            <ac:cxnSpMk id="362" creationId="{1B776691-7330-4C48-AF03-8D5594D2D318}"/>
          </ac:cxnSpMkLst>
        </pc:cxnChg>
        <pc:cxnChg chg="add mod">
          <ac:chgData name="Dezhong Yao" userId="794760dbfb091494" providerId="LiveId" clId="{95AC773E-23FA-4A98-9608-7D59D952585D}" dt="2020-06-16T09:20:16.419" v="6400" actId="164"/>
          <ac:cxnSpMkLst>
            <pc:docMk/>
            <pc:sldMk cId="2147260120" sldId="330"/>
            <ac:cxnSpMk id="365" creationId="{F702EA3B-B5BC-4053-B713-AE05CC3AB1FA}"/>
          </ac:cxnSpMkLst>
        </pc:cxnChg>
        <pc:cxnChg chg="add mod">
          <ac:chgData name="Dezhong Yao" userId="794760dbfb091494" providerId="LiveId" clId="{95AC773E-23FA-4A98-9608-7D59D952585D}" dt="2020-06-16T09:20:16.419" v="6400" actId="164"/>
          <ac:cxnSpMkLst>
            <pc:docMk/>
            <pc:sldMk cId="2147260120" sldId="330"/>
            <ac:cxnSpMk id="372" creationId="{34883345-4C70-468A-A23F-F7B996275E44}"/>
          </ac:cxnSpMkLst>
        </pc:cxnChg>
        <pc:cxnChg chg="add mod">
          <ac:chgData name="Dezhong Yao" userId="794760dbfb091494" providerId="LiveId" clId="{95AC773E-23FA-4A98-9608-7D59D952585D}" dt="2020-06-16T09:20:16.419" v="6400" actId="164"/>
          <ac:cxnSpMkLst>
            <pc:docMk/>
            <pc:sldMk cId="2147260120" sldId="330"/>
            <ac:cxnSpMk id="374" creationId="{575CB5A5-2A7F-4FDD-B462-F18C1C015B5D}"/>
          </ac:cxnSpMkLst>
        </pc:cxnChg>
        <pc:cxnChg chg="add mod">
          <ac:chgData name="Dezhong Yao" userId="794760dbfb091494" providerId="LiveId" clId="{95AC773E-23FA-4A98-9608-7D59D952585D}" dt="2020-06-16T09:20:16.419" v="6400" actId="164"/>
          <ac:cxnSpMkLst>
            <pc:docMk/>
            <pc:sldMk cId="2147260120" sldId="330"/>
            <ac:cxnSpMk id="377" creationId="{308FB20B-A09F-4AEA-9B66-DF7025A9024D}"/>
          </ac:cxnSpMkLst>
        </pc:cxnChg>
        <pc:cxnChg chg="add mod">
          <ac:chgData name="Dezhong Yao" userId="794760dbfb091494" providerId="LiveId" clId="{95AC773E-23FA-4A98-9608-7D59D952585D}" dt="2020-06-16T09:20:12.261" v="6399" actId="164"/>
          <ac:cxnSpMkLst>
            <pc:docMk/>
            <pc:sldMk cId="2147260120" sldId="330"/>
            <ac:cxnSpMk id="383" creationId="{F691E23E-9BCC-4353-B842-30741EE3D53E}"/>
          </ac:cxnSpMkLst>
        </pc:cxnChg>
        <pc:cxnChg chg="add mod">
          <ac:chgData name="Dezhong Yao" userId="794760dbfb091494" providerId="LiveId" clId="{95AC773E-23FA-4A98-9608-7D59D952585D}" dt="2020-06-16T09:20:12.261" v="6399" actId="164"/>
          <ac:cxnSpMkLst>
            <pc:docMk/>
            <pc:sldMk cId="2147260120" sldId="330"/>
            <ac:cxnSpMk id="385" creationId="{CD20D9E1-5F6A-4697-A0B0-FD86A4C58AF3}"/>
          </ac:cxnSpMkLst>
        </pc:cxnChg>
        <pc:cxnChg chg="add mod">
          <ac:chgData name="Dezhong Yao" userId="794760dbfb091494" providerId="LiveId" clId="{95AC773E-23FA-4A98-9608-7D59D952585D}" dt="2020-06-16T09:20:12.261" v="6399" actId="164"/>
          <ac:cxnSpMkLst>
            <pc:docMk/>
            <pc:sldMk cId="2147260120" sldId="330"/>
            <ac:cxnSpMk id="388" creationId="{39DDBFD7-C56F-4DFA-A90B-1089D53E6DFE}"/>
          </ac:cxnSpMkLst>
        </pc:cxnChg>
        <pc:cxnChg chg="mod topLvl">
          <ac:chgData name="Dezhong Yao" userId="794760dbfb091494" providerId="LiveId" clId="{95AC773E-23FA-4A98-9608-7D59D952585D}" dt="2020-06-16T09:20:16.419" v="6400" actId="164"/>
          <ac:cxnSpMkLst>
            <pc:docMk/>
            <pc:sldMk cId="2147260120" sldId="330"/>
            <ac:cxnSpMk id="391" creationId="{667F7DED-F7A8-4741-B8EB-E98E888C2E5B}"/>
          </ac:cxnSpMkLst>
        </pc:cxnChg>
        <pc:cxnChg chg="mod topLvl">
          <ac:chgData name="Dezhong Yao" userId="794760dbfb091494" providerId="LiveId" clId="{95AC773E-23FA-4A98-9608-7D59D952585D}" dt="2020-06-16T09:20:16.419" v="6400" actId="164"/>
          <ac:cxnSpMkLst>
            <pc:docMk/>
            <pc:sldMk cId="2147260120" sldId="330"/>
            <ac:cxnSpMk id="392" creationId="{BB3C0175-FA99-4475-BE7D-A9A4EDC36E91}"/>
          </ac:cxnSpMkLst>
        </pc:cxnChg>
        <pc:cxnChg chg="mod topLvl">
          <ac:chgData name="Dezhong Yao" userId="794760dbfb091494" providerId="LiveId" clId="{95AC773E-23FA-4A98-9608-7D59D952585D}" dt="2020-06-16T09:20:16.419" v="6400" actId="164"/>
          <ac:cxnSpMkLst>
            <pc:docMk/>
            <pc:sldMk cId="2147260120" sldId="330"/>
            <ac:cxnSpMk id="393" creationId="{77AFAA4D-BF66-468A-AD24-5520B47F7EA4}"/>
          </ac:cxnSpMkLst>
        </pc:cxnChg>
        <pc:cxnChg chg="mod topLvl">
          <ac:chgData name="Dezhong Yao" userId="794760dbfb091494" providerId="LiveId" clId="{95AC773E-23FA-4A98-9608-7D59D952585D}" dt="2020-06-16T09:20:16.419" v="6400" actId="164"/>
          <ac:cxnSpMkLst>
            <pc:docMk/>
            <pc:sldMk cId="2147260120" sldId="330"/>
            <ac:cxnSpMk id="394" creationId="{AF5EF5C1-3B75-4900-B336-0012D80856E9}"/>
          </ac:cxnSpMkLst>
        </pc:cxnChg>
        <pc:cxnChg chg="mod topLvl">
          <ac:chgData name="Dezhong Yao" userId="794760dbfb091494" providerId="LiveId" clId="{95AC773E-23FA-4A98-9608-7D59D952585D}" dt="2020-06-16T09:20:16.419" v="6400" actId="164"/>
          <ac:cxnSpMkLst>
            <pc:docMk/>
            <pc:sldMk cId="2147260120" sldId="330"/>
            <ac:cxnSpMk id="395" creationId="{CD56580E-82CD-444F-8955-37A83D9021D2}"/>
          </ac:cxnSpMkLst>
        </pc:cxnChg>
        <pc:cxnChg chg="mod topLvl">
          <ac:chgData name="Dezhong Yao" userId="794760dbfb091494" providerId="LiveId" clId="{95AC773E-23FA-4A98-9608-7D59D952585D}" dt="2020-06-16T09:20:16.419" v="6400" actId="164"/>
          <ac:cxnSpMkLst>
            <pc:docMk/>
            <pc:sldMk cId="2147260120" sldId="330"/>
            <ac:cxnSpMk id="396" creationId="{9D939C11-74D6-4B31-B56D-EC913B557412}"/>
          </ac:cxnSpMkLst>
        </pc:cxnChg>
        <pc:cxnChg chg="mod topLvl">
          <ac:chgData name="Dezhong Yao" userId="794760dbfb091494" providerId="LiveId" clId="{95AC773E-23FA-4A98-9608-7D59D952585D}" dt="2020-06-16T09:20:16.419" v="6400" actId="164"/>
          <ac:cxnSpMkLst>
            <pc:docMk/>
            <pc:sldMk cId="2147260120" sldId="330"/>
            <ac:cxnSpMk id="397" creationId="{6BB58AF1-732B-4804-869D-52FE6D6F0BFD}"/>
          </ac:cxnSpMkLst>
        </pc:cxnChg>
        <pc:cxnChg chg="mod topLvl">
          <ac:chgData name="Dezhong Yao" userId="794760dbfb091494" providerId="LiveId" clId="{95AC773E-23FA-4A98-9608-7D59D952585D}" dt="2020-06-16T09:20:16.419" v="6400" actId="164"/>
          <ac:cxnSpMkLst>
            <pc:docMk/>
            <pc:sldMk cId="2147260120" sldId="330"/>
            <ac:cxnSpMk id="398" creationId="{45C81F1A-837F-4079-9DA5-B28C57AF0C5D}"/>
          </ac:cxnSpMkLst>
        </pc:cxnChg>
        <pc:cxnChg chg="mod topLvl">
          <ac:chgData name="Dezhong Yao" userId="794760dbfb091494" providerId="LiveId" clId="{95AC773E-23FA-4A98-9608-7D59D952585D}" dt="2020-06-16T09:20:16.419" v="6400" actId="164"/>
          <ac:cxnSpMkLst>
            <pc:docMk/>
            <pc:sldMk cId="2147260120" sldId="330"/>
            <ac:cxnSpMk id="399" creationId="{E9F79B34-6E11-4F25-9BB2-75752A2A659C}"/>
          </ac:cxnSpMkLst>
        </pc:cxnChg>
        <pc:cxnChg chg="mod topLvl">
          <ac:chgData name="Dezhong Yao" userId="794760dbfb091494" providerId="LiveId" clId="{95AC773E-23FA-4A98-9608-7D59D952585D}" dt="2020-06-16T09:20:16.419" v="6400" actId="164"/>
          <ac:cxnSpMkLst>
            <pc:docMk/>
            <pc:sldMk cId="2147260120" sldId="330"/>
            <ac:cxnSpMk id="400" creationId="{21A6F95A-251F-42EC-BDA2-4B61BA3A1C9F}"/>
          </ac:cxnSpMkLst>
        </pc:cxnChg>
        <pc:cxnChg chg="mod topLvl">
          <ac:chgData name="Dezhong Yao" userId="794760dbfb091494" providerId="LiveId" clId="{95AC773E-23FA-4A98-9608-7D59D952585D}" dt="2020-06-16T09:20:16.419" v="6400" actId="164"/>
          <ac:cxnSpMkLst>
            <pc:docMk/>
            <pc:sldMk cId="2147260120" sldId="330"/>
            <ac:cxnSpMk id="401" creationId="{01FB4970-4B58-4DD7-A864-AF93B8C07D94}"/>
          </ac:cxnSpMkLst>
        </pc:cxnChg>
        <pc:cxnChg chg="mod topLvl">
          <ac:chgData name="Dezhong Yao" userId="794760dbfb091494" providerId="LiveId" clId="{95AC773E-23FA-4A98-9608-7D59D952585D}" dt="2020-06-16T09:20:16.419" v="6400" actId="164"/>
          <ac:cxnSpMkLst>
            <pc:docMk/>
            <pc:sldMk cId="2147260120" sldId="330"/>
            <ac:cxnSpMk id="402" creationId="{27D6648C-007B-42A6-AF42-54C34BC162C1}"/>
          </ac:cxnSpMkLst>
        </pc:cxnChg>
        <pc:cxnChg chg="add mod">
          <ac:chgData name="Dezhong Yao" userId="794760dbfb091494" providerId="LiveId" clId="{95AC773E-23FA-4A98-9608-7D59D952585D}" dt="2020-06-16T09:20:12.261" v="6399" actId="164"/>
          <ac:cxnSpMkLst>
            <pc:docMk/>
            <pc:sldMk cId="2147260120" sldId="330"/>
            <ac:cxnSpMk id="403" creationId="{E622A9CF-286E-417C-BA4C-13FB50317432}"/>
          </ac:cxnSpMkLst>
        </pc:cxnChg>
        <pc:cxnChg chg="add mod">
          <ac:chgData name="Dezhong Yao" userId="794760dbfb091494" providerId="LiveId" clId="{95AC773E-23FA-4A98-9608-7D59D952585D}" dt="2020-06-16T09:20:12.261" v="6399" actId="164"/>
          <ac:cxnSpMkLst>
            <pc:docMk/>
            <pc:sldMk cId="2147260120" sldId="330"/>
            <ac:cxnSpMk id="408" creationId="{4944D173-CA5C-4A0F-9845-759E6225A366}"/>
          </ac:cxnSpMkLst>
        </pc:cxnChg>
        <pc:cxnChg chg="add mod">
          <ac:chgData name="Dezhong Yao" userId="794760dbfb091494" providerId="LiveId" clId="{95AC773E-23FA-4A98-9608-7D59D952585D}" dt="2020-06-16T09:20:12.261" v="6399" actId="164"/>
          <ac:cxnSpMkLst>
            <pc:docMk/>
            <pc:sldMk cId="2147260120" sldId="330"/>
            <ac:cxnSpMk id="409" creationId="{0F082F32-C82E-4A78-B490-E638EAAB4C3F}"/>
          </ac:cxnSpMkLst>
        </pc:cxnChg>
        <pc:cxnChg chg="add mod">
          <ac:chgData name="Dezhong Yao" userId="794760dbfb091494" providerId="LiveId" clId="{95AC773E-23FA-4A98-9608-7D59D952585D}" dt="2020-06-16T09:20:12.261" v="6399" actId="164"/>
          <ac:cxnSpMkLst>
            <pc:docMk/>
            <pc:sldMk cId="2147260120" sldId="330"/>
            <ac:cxnSpMk id="411" creationId="{1F5617D4-4DE7-487A-AC60-A80653F6DC0E}"/>
          </ac:cxnSpMkLst>
        </pc:cxnChg>
        <pc:cxnChg chg="add mod">
          <ac:chgData name="Dezhong Yao" userId="794760dbfb091494" providerId="LiveId" clId="{95AC773E-23FA-4A98-9608-7D59D952585D}" dt="2020-06-16T09:20:12.261" v="6399" actId="164"/>
          <ac:cxnSpMkLst>
            <pc:docMk/>
            <pc:sldMk cId="2147260120" sldId="330"/>
            <ac:cxnSpMk id="414" creationId="{852F1E17-56CA-4F2C-9BDA-5579902BDAB9}"/>
          </ac:cxnSpMkLst>
        </pc:cxnChg>
        <pc:cxnChg chg="add mod">
          <ac:chgData name="Dezhong Yao" userId="794760dbfb091494" providerId="LiveId" clId="{95AC773E-23FA-4A98-9608-7D59D952585D}" dt="2020-06-16T09:20:12.261" v="6399" actId="164"/>
          <ac:cxnSpMkLst>
            <pc:docMk/>
            <pc:sldMk cId="2147260120" sldId="330"/>
            <ac:cxnSpMk id="417" creationId="{1760596E-E096-45C8-BE38-3464703C0DE7}"/>
          </ac:cxnSpMkLst>
        </pc:cxnChg>
        <pc:cxnChg chg="add mod">
          <ac:chgData name="Dezhong Yao" userId="794760dbfb091494" providerId="LiveId" clId="{95AC773E-23FA-4A98-9608-7D59D952585D}" dt="2020-06-16T09:20:12.261" v="6399" actId="164"/>
          <ac:cxnSpMkLst>
            <pc:docMk/>
            <pc:sldMk cId="2147260120" sldId="330"/>
            <ac:cxnSpMk id="420" creationId="{54CA4E5C-93DE-4D08-80E9-8714088DC043}"/>
          </ac:cxnSpMkLst>
        </pc:cxnChg>
      </pc:sldChg>
      <pc:sldChg chg="addSp delSp modSp add">
        <pc:chgData name="Dezhong Yao" userId="794760dbfb091494" providerId="LiveId" clId="{95AC773E-23FA-4A98-9608-7D59D952585D}" dt="2020-06-17T00:15:41.869" v="7215" actId="1076"/>
        <pc:sldMkLst>
          <pc:docMk/>
          <pc:sldMk cId="2511259696" sldId="331"/>
        </pc:sldMkLst>
        <pc:spChg chg="mod">
          <ac:chgData name="Dezhong Yao" userId="794760dbfb091494" providerId="LiveId" clId="{95AC773E-23FA-4A98-9608-7D59D952585D}" dt="2020-06-16T09:23:18.386" v="6502"/>
          <ac:spMkLst>
            <pc:docMk/>
            <pc:sldMk cId="2511259696" sldId="331"/>
            <ac:spMk id="2" creationId="{770F662B-D6A1-4726-AA1E-CD2B5733C3A1}"/>
          </ac:spMkLst>
        </pc:spChg>
        <pc:spChg chg="mod">
          <ac:chgData name="Dezhong Yao" userId="794760dbfb091494" providerId="LiveId" clId="{95AC773E-23FA-4A98-9608-7D59D952585D}" dt="2020-06-16T09:38:56.248" v="6859"/>
          <ac:spMkLst>
            <pc:docMk/>
            <pc:sldMk cId="2511259696" sldId="331"/>
            <ac:spMk id="3" creationId="{EFDC5827-E989-4BBE-BB71-8F0D5CEB2D09}"/>
          </ac:spMkLst>
        </pc:spChg>
        <pc:spChg chg="add mod">
          <ac:chgData name="Dezhong Yao" userId="794760dbfb091494" providerId="LiveId" clId="{95AC773E-23FA-4A98-9608-7D59D952585D}" dt="2020-06-16T09:36:57.319" v="6805" actId="164"/>
          <ac:spMkLst>
            <pc:docMk/>
            <pc:sldMk cId="2511259696" sldId="331"/>
            <ac:spMk id="4" creationId="{D85FEA8A-813E-4472-AE85-072F8FEF3ADE}"/>
          </ac:spMkLst>
        </pc:spChg>
        <pc:spChg chg="add mod">
          <ac:chgData name="Dezhong Yao" userId="794760dbfb091494" providerId="LiveId" clId="{95AC773E-23FA-4A98-9608-7D59D952585D}" dt="2020-06-16T09:39:03.381" v="6861" actId="1076"/>
          <ac:spMkLst>
            <pc:docMk/>
            <pc:sldMk cId="2511259696" sldId="331"/>
            <ac:spMk id="5" creationId="{E71A96C4-F7A1-447D-88D0-4986F87733E7}"/>
          </ac:spMkLst>
        </pc:spChg>
        <pc:spChg chg="add mod">
          <ac:chgData name="Dezhong Yao" userId="794760dbfb091494" providerId="LiveId" clId="{95AC773E-23FA-4A98-9608-7D59D952585D}" dt="2020-06-16T09:36:57.319" v="6805" actId="164"/>
          <ac:spMkLst>
            <pc:docMk/>
            <pc:sldMk cId="2511259696" sldId="331"/>
            <ac:spMk id="6" creationId="{A68B2998-BF38-4F08-9CA5-C2EFB603F0F4}"/>
          </ac:spMkLst>
        </pc:spChg>
        <pc:spChg chg="add mod">
          <ac:chgData name="Dezhong Yao" userId="794760dbfb091494" providerId="LiveId" clId="{95AC773E-23FA-4A98-9608-7D59D952585D}" dt="2020-06-16T09:36:57.319" v="6805" actId="164"/>
          <ac:spMkLst>
            <pc:docMk/>
            <pc:sldMk cId="2511259696" sldId="331"/>
            <ac:spMk id="7" creationId="{57C92802-83B5-4AB2-B5C2-20B6AA1CD058}"/>
          </ac:spMkLst>
        </pc:spChg>
        <pc:spChg chg="add mod">
          <ac:chgData name="Dezhong Yao" userId="794760dbfb091494" providerId="LiveId" clId="{95AC773E-23FA-4A98-9608-7D59D952585D}" dt="2020-06-16T09:36:57.319" v="6805" actId="164"/>
          <ac:spMkLst>
            <pc:docMk/>
            <pc:sldMk cId="2511259696" sldId="331"/>
            <ac:spMk id="8" creationId="{6FDD7173-0BA8-4992-A048-D6B914673C9A}"/>
          </ac:spMkLst>
        </pc:spChg>
        <pc:spChg chg="add mod">
          <ac:chgData name="Dezhong Yao" userId="794760dbfb091494" providerId="LiveId" clId="{95AC773E-23FA-4A98-9608-7D59D952585D}" dt="2020-06-16T09:36:57.319" v="6805" actId="164"/>
          <ac:spMkLst>
            <pc:docMk/>
            <pc:sldMk cId="2511259696" sldId="331"/>
            <ac:spMk id="9" creationId="{BBD798D0-CD51-42BD-9120-F5E5386AEE92}"/>
          </ac:spMkLst>
        </pc:spChg>
        <pc:spChg chg="add mod">
          <ac:chgData name="Dezhong Yao" userId="794760dbfb091494" providerId="LiveId" clId="{95AC773E-23FA-4A98-9608-7D59D952585D}" dt="2020-06-16T09:36:57.319" v="6805" actId="164"/>
          <ac:spMkLst>
            <pc:docMk/>
            <pc:sldMk cId="2511259696" sldId="331"/>
            <ac:spMk id="10" creationId="{BDE92A94-4A31-4F65-8846-66A5DDD2B80E}"/>
          </ac:spMkLst>
        </pc:spChg>
        <pc:spChg chg="add mod">
          <ac:chgData name="Dezhong Yao" userId="794760dbfb091494" providerId="LiveId" clId="{95AC773E-23FA-4A98-9608-7D59D952585D}" dt="2020-06-17T00:15:41.869" v="7215" actId="1076"/>
          <ac:spMkLst>
            <pc:docMk/>
            <pc:sldMk cId="2511259696" sldId="331"/>
            <ac:spMk id="20" creationId="{F67F863F-F305-4FEA-9827-B0D1ED0F891D}"/>
          </ac:spMkLst>
        </pc:spChg>
        <pc:spChg chg="add mod">
          <ac:chgData name="Dezhong Yao" userId="794760dbfb091494" providerId="LiveId" clId="{95AC773E-23FA-4A98-9608-7D59D952585D}" dt="2020-06-16T09:36:57.319" v="6805" actId="164"/>
          <ac:spMkLst>
            <pc:docMk/>
            <pc:sldMk cId="2511259696" sldId="331"/>
            <ac:spMk id="40" creationId="{D3A4436A-7746-4D2C-B297-2709F2A4710A}"/>
          </ac:spMkLst>
        </pc:spChg>
        <pc:grpChg chg="add mod">
          <ac:chgData name="Dezhong Yao" userId="794760dbfb091494" providerId="LiveId" clId="{95AC773E-23FA-4A98-9608-7D59D952585D}" dt="2020-06-16T09:39:06.396" v="6862" actId="1076"/>
          <ac:grpSpMkLst>
            <pc:docMk/>
            <pc:sldMk cId="2511259696" sldId="331"/>
            <ac:grpSpMk id="41" creationId="{1769E459-1A47-480E-ABCC-1005307C51D5}"/>
          </ac:grpSpMkLst>
        </pc:grpChg>
        <pc:cxnChg chg="add mod">
          <ac:chgData name="Dezhong Yao" userId="794760dbfb091494" providerId="LiveId" clId="{95AC773E-23FA-4A98-9608-7D59D952585D}" dt="2020-06-16T09:39:03.381" v="6861" actId="1076"/>
          <ac:cxnSpMkLst>
            <pc:docMk/>
            <pc:sldMk cId="2511259696" sldId="331"/>
            <ac:cxnSpMk id="12" creationId="{F75B6981-F477-4932-A826-1676CBAB1A20}"/>
          </ac:cxnSpMkLst>
        </pc:cxnChg>
        <pc:cxnChg chg="add mod">
          <ac:chgData name="Dezhong Yao" userId="794760dbfb091494" providerId="LiveId" clId="{95AC773E-23FA-4A98-9608-7D59D952585D}" dt="2020-06-16T09:36:57.319" v="6805" actId="164"/>
          <ac:cxnSpMkLst>
            <pc:docMk/>
            <pc:sldMk cId="2511259696" sldId="331"/>
            <ac:cxnSpMk id="13" creationId="{2AE74E2D-F9D9-45D0-8BD5-6DAD446D974D}"/>
          </ac:cxnSpMkLst>
        </pc:cxnChg>
        <pc:cxnChg chg="add mod">
          <ac:chgData name="Dezhong Yao" userId="794760dbfb091494" providerId="LiveId" clId="{95AC773E-23FA-4A98-9608-7D59D952585D}" dt="2020-06-16T09:36:57.319" v="6805" actId="164"/>
          <ac:cxnSpMkLst>
            <pc:docMk/>
            <pc:sldMk cId="2511259696" sldId="331"/>
            <ac:cxnSpMk id="18" creationId="{5670B2FA-9752-4A38-BC07-8A7A92BB080A}"/>
          </ac:cxnSpMkLst>
        </pc:cxnChg>
        <pc:cxnChg chg="add mod">
          <ac:chgData name="Dezhong Yao" userId="794760dbfb091494" providerId="LiveId" clId="{95AC773E-23FA-4A98-9608-7D59D952585D}" dt="2020-06-16T09:36:57.319" v="6805" actId="164"/>
          <ac:cxnSpMkLst>
            <pc:docMk/>
            <pc:sldMk cId="2511259696" sldId="331"/>
            <ac:cxnSpMk id="21" creationId="{A76E9654-CE23-4AB5-BF36-540D8055891F}"/>
          </ac:cxnSpMkLst>
        </pc:cxnChg>
        <pc:cxnChg chg="add del mod">
          <ac:chgData name="Dezhong Yao" userId="794760dbfb091494" providerId="LiveId" clId="{95AC773E-23FA-4A98-9608-7D59D952585D}" dt="2020-06-16T09:36:06.796" v="6793" actId="478"/>
          <ac:cxnSpMkLst>
            <pc:docMk/>
            <pc:sldMk cId="2511259696" sldId="331"/>
            <ac:cxnSpMk id="24" creationId="{EA8811E3-F4E7-4F8A-BDF2-E0C7E55D8383}"/>
          </ac:cxnSpMkLst>
        </pc:cxnChg>
        <pc:cxnChg chg="add mod">
          <ac:chgData name="Dezhong Yao" userId="794760dbfb091494" providerId="LiveId" clId="{95AC773E-23FA-4A98-9608-7D59D952585D}" dt="2020-06-16T09:36:57.319" v="6805" actId="164"/>
          <ac:cxnSpMkLst>
            <pc:docMk/>
            <pc:sldMk cId="2511259696" sldId="331"/>
            <ac:cxnSpMk id="27" creationId="{17AEB32B-4380-496C-ACF8-351A78F34D18}"/>
          </ac:cxnSpMkLst>
        </pc:cxnChg>
        <pc:cxnChg chg="add mod">
          <ac:chgData name="Dezhong Yao" userId="794760dbfb091494" providerId="LiveId" clId="{95AC773E-23FA-4A98-9608-7D59D952585D}" dt="2020-06-16T09:36:57.319" v="6805" actId="164"/>
          <ac:cxnSpMkLst>
            <pc:docMk/>
            <pc:sldMk cId="2511259696" sldId="331"/>
            <ac:cxnSpMk id="31" creationId="{E3ACB5C2-12F6-4CC7-8E99-0BD58D452F80}"/>
          </ac:cxnSpMkLst>
        </pc:cxnChg>
        <pc:cxnChg chg="add mod">
          <ac:chgData name="Dezhong Yao" userId="794760dbfb091494" providerId="LiveId" clId="{95AC773E-23FA-4A98-9608-7D59D952585D}" dt="2020-06-16T09:36:57.319" v="6805" actId="164"/>
          <ac:cxnSpMkLst>
            <pc:docMk/>
            <pc:sldMk cId="2511259696" sldId="331"/>
            <ac:cxnSpMk id="33" creationId="{B6C3010A-16F5-400E-A98D-AAC426C2AC3F}"/>
          </ac:cxnSpMkLst>
        </pc:cxnChg>
      </pc:sldChg>
      <pc:sldChg chg="addSp delSp modSp add">
        <pc:chgData name="Dezhong Yao" userId="794760dbfb091494" providerId="LiveId" clId="{95AC773E-23FA-4A98-9608-7D59D952585D}" dt="2020-06-17T00:16:00.823" v="7225"/>
        <pc:sldMkLst>
          <pc:docMk/>
          <pc:sldMk cId="1896413161" sldId="332"/>
        </pc:sldMkLst>
        <pc:spChg chg="mod">
          <ac:chgData name="Dezhong Yao" userId="794760dbfb091494" providerId="LiveId" clId="{95AC773E-23FA-4A98-9608-7D59D952585D}" dt="2020-06-16T09:37:14.160" v="6810"/>
          <ac:spMkLst>
            <pc:docMk/>
            <pc:sldMk cId="1896413161" sldId="332"/>
            <ac:spMk id="2" creationId="{355420DE-FED7-4DED-87AB-AF3BB77964AD}"/>
          </ac:spMkLst>
        </pc:spChg>
        <pc:spChg chg="mod">
          <ac:chgData name="Dezhong Yao" userId="794760dbfb091494" providerId="LiveId" clId="{95AC773E-23FA-4A98-9608-7D59D952585D}" dt="2020-06-17T00:13:24.037" v="7192" actId="15"/>
          <ac:spMkLst>
            <pc:docMk/>
            <pc:sldMk cId="1896413161" sldId="332"/>
            <ac:spMk id="3" creationId="{E8EC96B7-B4EF-4BAD-82F0-262BF5A26895}"/>
          </ac:spMkLst>
        </pc:spChg>
        <pc:spChg chg="add del mod">
          <ac:chgData name="Dezhong Yao" userId="794760dbfb091494" providerId="LiveId" clId="{95AC773E-23FA-4A98-9608-7D59D952585D}" dt="2020-06-17T00:12:44.099" v="7175" actId="478"/>
          <ac:spMkLst>
            <pc:docMk/>
            <pc:sldMk cId="1896413161" sldId="332"/>
            <ac:spMk id="4" creationId="{771C1F4E-8EF6-42E4-AC59-987B7EFD813F}"/>
          </ac:spMkLst>
        </pc:spChg>
        <pc:spChg chg="add del mod">
          <ac:chgData name="Dezhong Yao" userId="794760dbfb091494" providerId="LiveId" clId="{95AC773E-23FA-4A98-9608-7D59D952585D}" dt="2020-06-17T00:12:50.413" v="7180" actId="478"/>
          <ac:spMkLst>
            <pc:docMk/>
            <pc:sldMk cId="1896413161" sldId="332"/>
            <ac:spMk id="5" creationId="{79AA3EE5-EA07-476B-A241-1641150F6C2F}"/>
          </ac:spMkLst>
        </pc:spChg>
        <pc:spChg chg="add mod">
          <ac:chgData name="Dezhong Yao" userId="794760dbfb091494" providerId="LiveId" clId="{95AC773E-23FA-4A98-9608-7D59D952585D}" dt="2020-06-17T00:13:56.988" v="7194" actId="1076"/>
          <ac:spMkLst>
            <pc:docMk/>
            <pc:sldMk cId="1896413161" sldId="332"/>
            <ac:spMk id="6" creationId="{01280EBC-DB8D-4591-A903-82BC67E9F4FB}"/>
          </ac:spMkLst>
        </pc:spChg>
        <pc:spChg chg="add mod">
          <ac:chgData name="Dezhong Yao" userId="794760dbfb091494" providerId="LiveId" clId="{95AC773E-23FA-4A98-9608-7D59D952585D}" dt="2020-06-17T00:16:00.823" v="7225"/>
          <ac:spMkLst>
            <pc:docMk/>
            <pc:sldMk cId="1896413161" sldId="332"/>
            <ac:spMk id="9" creationId="{04898ED6-4558-47B4-9FB3-98A5A211824E}"/>
          </ac:spMkLst>
        </pc:spChg>
        <pc:picChg chg="add mod modCrop">
          <ac:chgData name="Dezhong Yao" userId="794760dbfb091494" providerId="LiveId" clId="{95AC773E-23FA-4A98-9608-7D59D952585D}" dt="2020-06-17T00:15:56.260" v="7220" actId="1076"/>
          <ac:picMkLst>
            <pc:docMk/>
            <pc:sldMk cId="1896413161" sldId="332"/>
            <ac:picMk id="8" creationId="{2437213F-EC1D-4E81-A928-34C164E07CBD}"/>
          </ac:picMkLst>
        </pc:picChg>
      </pc:sldChg>
      <pc:sldChg chg="modSp add">
        <pc:chgData name="Dezhong Yao" userId="794760dbfb091494" providerId="LiveId" clId="{95AC773E-23FA-4A98-9608-7D59D952585D}" dt="2020-06-17T05:27:22.553" v="8463"/>
        <pc:sldMkLst>
          <pc:docMk/>
          <pc:sldMk cId="3046188687" sldId="333"/>
        </pc:sldMkLst>
        <pc:spChg chg="mod">
          <ac:chgData name="Dezhong Yao" userId="794760dbfb091494" providerId="LiveId" clId="{95AC773E-23FA-4A98-9608-7D59D952585D}" dt="2020-06-17T05:27:22.553" v="8463"/>
          <ac:spMkLst>
            <pc:docMk/>
            <pc:sldMk cId="3046188687" sldId="333"/>
            <ac:spMk id="2" creationId="{DE3B454E-D04A-400F-929F-20C2F3F0FF53}"/>
          </ac:spMkLst>
        </pc:spChg>
        <pc:spChg chg="mod">
          <ac:chgData name="Dezhong Yao" userId="794760dbfb091494" providerId="LiveId" clId="{95AC773E-23FA-4A98-9608-7D59D952585D}" dt="2020-06-17T05:27:07.958" v="8451" actId="14100"/>
          <ac:spMkLst>
            <pc:docMk/>
            <pc:sldMk cId="3046188687" sldId="333"/>
            <ac:spMk id="3" creationId="{299A2C28-C8EC-45A8-BF12-50A6A0EE9F3C}"/>
          </ac:spMkLst>
        </pc:spChg>
      </pc:sldChg>
      <pc:sldChg chg="addSp modSp add">
        <pc:chgData name="Dezhong Yao" userId="794760dbfb091494" providerId="LiveId" clId="{95AC773E-23FA-4A98-9608-7D59D952585D}" dt="2020-06-18T01:52:03.182" v="9737" actId="20577"/>
        <pc:sldMkLst>
          <pc:docMk/>
          <pc:sldMk cId="733053215" sldId="334"/>
        </pc:sldMkLst>
        <pc:spChg chg="mod">
          <ac:chgData name="Dezhong Yao" userId="794760dbfb091494" providerId="LiveId" clId="{95AC773E-23FA-4A98-9608-7D59D952585D}" dt="2020-06-17T05:41:06.809" v="8487"/>
          <ac:spMkLst>
            <pc:docMk/>
            <pc:sldMk cId="733053215" sldId="334"/>
            <ac:spMk id="2" creationId="{9D8D25CE-E2B2-4558-A774-12A67458D374}"/>
          </ac:spMkLst>
        </pc:spChg>
        <pc:spChg chg="mod">
          <ac:chgData name="Dezhong Yao" userId="794760dbfb091494" providerId="LiveId" clId="{95AC773E-23FA-4A98-9608-7D59D952585D}" dt="2020-06-18T01:49:51.997" v="9435"/>
          <ac:spMkLst>
            <pc:docMk/>
            <pc:sldMk cId="733053215" sldId="334"/>
            <ac:spMk id="3" creationId="{5E835A9F-7801-4BA2-83BE-FAA19796FD6F}"/>
          </ac:spMkLst>
        </pc:spChg>
        <pc:spChg chg="add mod">
          <ac:chgData name="Dezhong Yao" userId="794760dbfb091494" providerId="LiveId" clId="{95AC773E-23FA-4A98-9608-7D59D952585D}" dt="2020-06-18T01:52:03.182" v="9737" actId="20577"/>
          <ac:spMkLst>
            <pc:docMk/>
            <pc:sldMk cId="733053215" sldId="334"/>
            <ac:spMk id="12" creationId="{EDC8A2F0-3D11-4BD0-A5A2-87A3EB5EA3F2}"/>
          </ac:spMkLst>
        </pc:spChg>
        <pc:picChg chg="add mod ord">
          <ac:chgData name="Dezhong Yao" userId="794760dbfb091494" providerId="LiveId" clId="{95AC773E-23FA-4A98-9608-7D59D952585D}" dt="2020-06-18T01:49:49.365" v="9434" actId="1076"/>
          <ac:picMkLst>
            <pc:docMk/>
            <pc:sldMk cId="733053215" sldId="334"/>
            <ac:picMk id="5" creationId="{BEF43E1C-A9D4-400C-8352-C6F90E26CA1E}"/>
          </ac:picMkLst>
        </pc:picChg>
        <pc:picChg chg="add mod">
          <ac:chgData name="Dezhong Yao" userId="794760dbfb091494" providerId="LiveId" clId="{95AC773E-23FA-4A98-9608-7D59D952585D}" dt="2020-06-18T01:39:52.054" v="9055" actId="14100"/>
          <ac:picMkLst>
            <pc:docMk/>
            <pc:sldMk cId="733053215" sldId="334"/>
            <ac:picMk id="7" creationId="{7565C56C-08BD-4FBE-84E2-0544CCC6CCC7}"/>
          </ac:picMkLst>
        </pc:picChg>
        <pc:picChg chg="add mod ord">
          <ac:chgData name="Dezhong Yao" userId="794760dbfb091494" providerId="LiveId" clId="{95AC773E-23FA-4A98-9608-7D59D952585D}" dt="2020-06-18T01:39:33.686" v="9047" actId="1076"/>
          <ac:picMkLst>
            <pc:docMk/>
            <pc:sldMk cId="733053215" sldId="334"/>
            <ac:picMk id="9" creationId="{18DDF73A-F37B-40AB-99B7-BA61066E5135}"/>
          </ac:picMkLst>
        </pc:picChg>
        <pc:picChg chg="add mod">
          <ac:chgData name="Dezhong Yao" userId="794760dbfb091494" providerId="LiveId" clId="{95AC773E-23FA-4A98-9608-7D59D952585D}" dt="2020-06-18T01:39:55.862" v="9057" actId="14100"/>
          <ac:picMkLst>
            <pc:docMk/>
            <pc:sldMk cId="733053215" sldId="334"/>
            <ac:picMk id="11" creationId="{BD766534-4157-4664-A8B5-DB429E774B0F}"/>
          </ac:picMkLst>
        </pc:picChg>
      </pc:sldChg>
      <pc:sldChg chg="modSp add">
        <pc:chgData name="Dezhong Yao" userId="794760dbfb091494" providerId="LiveId" clId="{95AC773E-23FA-4A98-9608-7D59D952585D}" dt="2020-06-18T09:10:12.793" v="13237"/>
        <pc:sldMkLst>
          <pc:docMk/>
          <pc:sldMk cId="1162421606" sldId="336"/>
        </pc:sldMkLst>
        <pc:spChg chg="mod">
          <ac:chgData name="Dezhong Yao" userId="794760dbfb091494" providerId="LiveId" clId="{95AC773E-23FA-4A98-9608-7D59D952585D}" dt="2020-06-18T09:09:01.754" v="13118"/>
          <ac:spMkLst>
            <pc:docMk/>
            <pc:sldMk cId="1162421606" sldId="336"/>
            <ac:spMk id="2" creationId="{6CB816A9-314E-4F10-9766-E93B8EDDFA02}"/>
          </ac:spMkLst>
        </pc:spChg>
        <pc:spChg chg="mod">
          <ac:chgData name="Dezhong Yao" userId="794760dbfb091494" providerId="LiveId" clId="{95AC773E-23FA-4A98-9608-7D59D952585D}" dt="2020-06-18T09:10:12.793" v="13237"/>
          <ac:spMkLst>
            <pc:docMk/>
            <pc:sldMk cId="1162421606" sldId="336"/>
            <ac:spMk id="3" creationId="{3A26B60E-11DE-488B-8CE2-96B04DE40B62}"/>
          </ac:spMkLst>
        </pc:spChg>
      </pc:sldChg>
      <pc:sldChg chg="addSp delSp modSp add ord">
        <pc:chgData name="Dezhong Yao" userId="794760dbfb091494" providerId="LiveId" clId="{95AC773E-23FA-4A98-9608-7D59D952585D}" dt="2020-06-18T06:55:32.839" v="10408" actId="1076"/>
        <pc:sldMkLst>
          <pc:docMk/>
          <pc:sldMk cId="2707030183" sldId="341"/>
        </pc:sldMkLst>
        <pc:spChg chg="mod">
          <ac:chgData name="Dezhong Yao" userId="794760dbfb091494" providerId="LiveId" clId="{95AC773E-23FA-4A98-9608-7D59D952585D}" dt="2020-06-18T02:26:50.363" v="10140" actId="6549"/>
          <ac:spMkLst>
            <pc:docMk/>
            <pc:sldMk cId="2707030183" sldId="341"/>
            <ac:spMk id="3" creationId="{BE88326E-197A-449F-AA9E-2DC22D8F4FB6}"/>
          </ac:spMkLst>
        </pc:spChg>
        <pc:spChg chg="del">
          <ac:chgData name="Dezhong Yao" userId="794760dbfb091494" providerId="LiveId" clId="{95AC773E-23FA-4A98-9608-7D59D952585D}" dt="2020-06-18T02:27:16.113" v="10150" actId="478"/>
          <ac:spMkLst>
            <pc:docMk/>
            <pc:sldMk cId="2707030183" sldId="341"/>
            <ac:spMk id="6" creationId="{490FC2C8-B0CF-4EF6-8426-FD01388AA591}"/>
          </ac:spMkLst>
        </pc:spChg>
        <pc:spChg chg="add mod">
          <ac:chgData name="Dezhong Yao" userId="794760dbfb091494" providerId="LiveId" clId="{95AC773E-23FA-4A98-9608-7D59D952585D}" dt="2020-06-18T03:25:17.362" v="10257" actId="1076"/>
          <ac:spMkLst>
            <pc:docMk/>
            <pc:sldMk cId="2707030183" sldId="341"/>
            <ac:spMk id="8" creationId="{323D4046-62EB-49A7-B1B3-E30D306CB69A}"/>
          </ac:spMkLst>
        </pc:spChg>
        <pc:spChg chg="add mod">
          <ac:chgData name="Dezhong Yao" userId="794760dbfb091494" providerId="LiveId" clId="{95AC773E-23FA-4A98-9608-7D59D952585D}" dt="2020-06-18T03:24:25.402" v="10216"/>
          <ac:spMkLst>
            <pc:docMk/>
            <pc:sldMk cId="2707030183" sldId="341"/>
            <ac:spMk id="9" creationId="{92656BAC-1D50-4854-9BF1-A199CFA0360E}"/>
          </ac:spMkLst>
        </pc:spChg>
        <pc:spChg chg="add mod">
          <ac:chgData name="Dezhong Yao" userId="794760dbfb091494" providerId="LiveId" clId="{95AC773E-23FA-4A98-9608-7D59D952585D}" dt="2020-06-18T03:25:18.906" v="10258" actId="1076"/>
          <ac:spMkLst>
            <pc:docMk/>
            <pc:sldMk cId="2707030183" sldId="341"/>
            <ac:spMk id="10" creationId="{E920D087-D6C8-4890-B660-A7143BB3697B}"/>
          </ac:spMkLst>
        </pc:spChg>
        <pc:spChg chg="add mod">
          <ac:chgData name="Dezhong Yao" userId="794760dbfb091494" providerId="LiveId" clId="{95AC773E-23FA-4A98-9608-7D59D952585D}" dt="2020-06-18T04:30:35.952" v="10402"/>
          <ac:spMkLst>
            <pc:docMk/>
            <pc:sldMk cId="2707030183" sldId="341"/>
            <ac:spMk id="11" creationId="{9D10DAC5-E1A1-438D-ADE3-8821654C8010}"/>
          </ac:spMkLst>
        </pc:spChg>
        <pc:spChg chg="add mod">
          <ac:chgData name="Dezhong Yao" userId="794760dbfb091494" providerId="LiveId" clId="{95AC773E-23FA-4A98-9608-7D59D952585D}" dt="2020-06-18T04:30:08.193" v="10368" actId="20577"/>
          <ac:spMkLst>
            <pc:docMk/>
            <pc:sldMk cId="2707030183" sldId="341"/>
            <ac:spMk id="12" creationId="{46DF6D9C-7958-4312-8EC6-94B2DFA891B9}"/>
          </ac:spMkLst>
        </pc:spChg>
        <pc:picChg chg="add del mod">
          <ac:chgData name="Dezhong Yao" userId="794760dbfb091494" providerId="LiveId" clId="{95AC773E-23FA-4A98-9608-7D59D952585D}" dt="2020-06-18T02:25:56.793" v="10118" actId="478"/>
          <ac:picMkLst>
            <pc:docMk/>
            <pc:sldMk cId="2707030183" sldId="341"/>
            <ac:picMk id="5" creationId="{19958DF0-80DD-4A16-BFA0-F76B5C782144}"/>
          </ac:picMkLst>
        </pc:picChg>
        <pc:picChg chg="add mod">
          <ac:chgData name="Dezhong Yao" userId="794760dbfb091494" providerId="LiveId" clId="{95AC773E-23FA-4A98-9608-7D59D952585D}" dt="2020-06-18T06:55:32.839" v="10408" actId="1076"/>
          <ac:picMkLst>
            <pc:docMk/>
            <pc:sldMk cId="2707030183" sldId="341"/>
            <ac:picMk id="7" creationId="{1D4970A5-D0C0-4D4F-B5B4-46BFEA5C70C7}"/>
          </ac:picMkLst>
        </pc:picChg>
      </pc:sldChg>
      <pc:sldChg chg="addSp modSp add">
        <pc:chgData name="Dezhong Yao" userId="794760dbfb091494" providerId="LiveId" clId="{95AC773E-23FA-4A98-9608-7D59D952585D}" dt="2020-06-18T08:40:46.387" v="11167" actId="20577"/>
        <pc:sldMkLst>
          <pc:docMk/>
          <pc:sldMk cId="1677074092" sldId="344"/>
        </pc:sldMkLst>
        <pc:spChg chg="mod">
          <ac:chgData name="Dezhong Yao" userId="794760dbfb091494" providerId="LiveId" clId="{95AC773E-23FA-4A98-9608-7D59D952585D}" dt="2020-06-18T08:01:46.875" v="10602"/>
          <ac:spMkLst>
            <pc:docMk/>
            <pc:sldMk cId="1677074092" sldId="344"/>
            <ac:spMk id="2" creationId="{F456887E-11C8-42F5-B745-EC6E85803499}"/>
          </ac:spMkLst>
        </pc:spChg>
        <pc:spChg chg="mod">
          <ac:chgData name="Dezhong Yao" userId="794760dbfb091494" providerId="LiveId" clId="{95AC773E-23FA-4A98-9608-7D59D952585D}" dt="2020-06-18T08:40:46.387" v="11167" actId="20577"/>
          <ac:spMkLst>
            <pc:docMk/>
            <pc:sldMk cId="1677074092" sldId="344"/>
            <ac:spMk id="3" creationId="{FC2794BB-7B4D-47CF-A8B0-CA77DBAD96E8}"/>
          </ac:spMkLst>
        </pc:spChg>
        <pc:spChg chg="add mod">
          <ac:chgData name="Dezhong Yao" userId="794760dbfb091494" providerId="LiveId" clId="{95AC773E-23FA-4A98-9608-7D59D952585D}" dt="2020-06-18T08:21:50.313" v="10754"/>
          <ac:spMkLst>
            <pc:docMk/>
            <pc:sldMk cId="1677074092" sldId="344"/>
            <ac:spMk id="6" creationId="{D9C0479D-AB10-4481-B559-0C026D6AB811}"/>
          </ac:spMkLst>
        </pc:spChg>
        <pc:picChg chg="add mod modCrop">
          <ac:chgData name="Dezhong Yao" userId="794760dbfb091494" providerId="LiveId" clId="{95AC773E-23FA-4A98-9608-7D59D952585D}" dt="2020-06-18T08:22:25.067" v="10775" actId="1076"/>
          <ac:picMkLst>
            <pc:docMk/>
            <pc:sldMk cId="1677074092" sldId="344"/>
            <ac:picMk id="5" creationId="{AE47936F-1406-4949-982F-5AEBA411FDA8}"/>
          </ac:picMkLst>
        </pc:picChg>
      </pc:sldChg>
      <pc:sldChg chg="delSp modSp add ord">
        <pc:chgData name="Dezhong Yao" userId="794760dbfb091494" providerId="LiveId" clId="{95AC773E-23FA-4A98-9608-7D59D952585D}" dt="2020-06-18T07:08:56.391" v="10412" actId="478"/>
        <pc:sldMkLst>
          <pc:docMk/>
          <pc:sldMk cId="2912979569" sldId="345"/>
        </pc:sldMkLst>
        <pc:spChg chg="mod">
          <ac:chgData name="Dezhong Yao" userId="794760dbfb091494" providerId="LiveId" clId="{95AC773E-23FA-4A98-9608-7D59D952585D}" dt="2020-06-18T02:27:08.975" v="10148" actId="6549"/>
          <ac:spMkLst>
            <pc:docMk/>
            <pc:sldMk cId="2912979569" sldId="345"/>
            <ac:spMk id="3" creationId="{BE88326E-197A-449F-AA9E-2DC22D8F4FB6}"/>
          </ac:spMkLst>
        </pc:spChg>
        <pc:spChg chg="del">
          <ac:chgData name="Dezhong Yao" userId="794760dbfb091494" providerId="LiveId" clId="{95AC773E-23FA-4A98-9608-7D59D952585D}" dt="2020-06-18T07:08:56.391" v="10412" actId="478"/>
          <ac:spMkLst>
            <pc:docMk/>
            <pc:sldMk cId="2912979569" sldId="345"/>
            <ac:spMk id="6" creationId="{490FC2C8-B0CF-4EF6-8426-FD01388AA591}"/>
          </ac:spMkLst>
        </pc:spChg>
        <pc:picChg chg="del">
          <ac:chgData name="Dezhong Yao" userId="794760dbfb091494" providerId="LiveId" clId="{95AC773E-23FA-4A98-9608-7D59D952585D}" dt="2020-06-18T02:27:04.454" v="10144" actId="478"/>
          <ac:picMkLst>
            <pc:docMk/>
            <pc:sldMk cId="2912979569" sldId="345"/>
            <ac:picMk id="5" creationId="{19958DF0-80DD-4A16-BFA0-F76B5C782144}"/>
          </ac:picMkLst>
        </pc:picChg>
      </pc:sldChg>
      <pc:sldChg chg="addSp delSp modSp add">
        <pc:chgData name="Dezhong Yao" userId="794760dbfb091494" providerId="LiveId" clId="{95AC773E-23FA-4A98-9608-7D59D952585D}" dt="2020-06-18T07:55:48.974" v="10473" actId="20577"/>
        <pc:sldMkLst>
          <pc:docMk/>
          <pc:sldMk cId="2734302381" sldId="346"/>
        </pc:sldMkLst>
        <pc:spChg chg="mod">
          <ac:chgData name="Dezhong Yao" userId="794760dbfb091494" providerId="LiveId" clId="{95AC773E-23FA-4A98-9608-7D59D952585D}" dt="2020-06-18T07:55:48.974" v="10473" actId="20577"/>
          <ac:spMkLst>
            <pc:docMk/>
            <pc:sldMk cId="2734302381" sldId="346"/>
            <ac:spMk id="3" creationId="{BE88326E-197A-449F-AA9E-2DC22D8F4FB6}"/>
          </ac:spMkLst>
        </pc:spChg>
        <pc:spChg chg="mod">
          <ac:chgData name="Dezhong Yao" userId="794760dbfb091494" providerId="LiveId" clId="{95AC773E-23FA-4A98-9608-7D59D952585D}" dt="2020-06-18T07:09:21.493" v="10468" actId="1076"/>
          <ac:spMkLst>
            <pc:docMk/>
            <pc:sldMk cId="2734302381" sldId="346"/>
            <ac:spMk id="6" creationId="{490FC2C8-B0CF-4EF6-8426-FD01388AA591}"/>
          </ac:spMkLst>
        </pc:spChg>
        <pc:picChg chg="del">
          <ac:chgData name="Dezhong Yao" userId="794760dbfb091494" providerId="LiveId" clId="{95AC773E-23FA-4A98-9608-7D59D952585D}" dt="2020-06-18T06:55:39.968" v="10409" actId="478"/>
          <ac:picMkLst>
            <pc:docMk/>
            <pc:sldMk cId="2734302381" sldId="346"/>
            <ac:picMk id="5" creationId="{19958DF0-80DD-4A16-BFA0-F76B5C782144}"/>
          </ac:picMkLst>
        </pc:picChg>
        <pc:picChg chg="add mod">
          <ac:chgData name="Dezhong Yao" userId="794760dbfb091494" providerId="LiveId" clId="{95AC773E-23FA-4A98-9608-7D59D952585D}" dt="2020-06-18T07:08:49.685" v="10411" actId="1076"/>
          <ac:picMkLst>
            <pc:docMk/>
            <pc:sldMk cId="2734302381" sldId="346"/>
            <ac:picMk id="7" creationId="{76F19EEC-5181-44A2-8339-47FF26C11DB3}"/>
          </ac:picMkLst>
        </pc:picChg>
      </pc:sldChg>
      <pc:sldChg chg="addSp delSp modSp add">
        <pc:chgData name="Dezhong Yao" userId="794760dbfb091494" providerId="LiveId" clId="{95AC773E-23FA-4A98-9608-7D59D952585D}" dt="2020-06-18T07:59:47.213" v="10573" actId="1076"/>
        <pc:sldMkLst>
          <pc:docMk/>
          <pc:sldMk cId="4065099130" sldId="347"/>
        </pc:sldMkLst>
        <pc:spChg chg="mod">
          <ac:chgData name="Dezhong Yao" userId="794760dbfb091494" providerId="LiveId" clId="{95AC773E-23FA-4A98-9608-7D59D952585D}" dt="2020-06-18T07:55:54.827" v="10474" actId="6549"/>
          <ac:spMkLst>
            <pc:docMk/>
            <pc:sldMk cId="4065099130" sldId="347"/>
            <ac:spMk id="3" creationId="{BE88326E-197A-449F-AA9E-2DC22D8F4FB6}"/>
          </ac:spMkLst>
        </pc:spChg>
        <pc:spChg chg="mod">
          <ac:chgData name="Dezhong Yao" userId="794760dbfb091494" providerId="LiveId" clId="{95AC773E-23FA-4A98-9608-7D59D952585D}" dt="2020-06-18T07:57:28.581" v="10507" actId="1076"/>
          <ac:spMkLst>
            <pc:docMk/>
            <pc:sldMk cId="4065099130" sldId="347"/>
            <ac:spMk id="6" creationId="{490FC2C8-B0CF-4EF6-8426-FD01388AA591}"/>
          </ac:spMkLst>
        </pc:spChg>
        <pc:spChg chg="add mod">
          <ac:chgData name="Dezhong Yao" userId="794760dbfb091494" providerId="LiveId" clId="{95AC773E-23FA-4A98-9608-7D59D952585D}" dt="2020-06-18T07:59:47.213" v="10573" actId="1076"/>
          <ac:spMkLst>
            <pc:docMk/>
            <pc:sldMk cId="4065099130" sldId="347"/>
            <ac:spMk id="8" creationId="{6A35463C-EED0-4415-934C-7589C9CA19AD}"/>
          </ac:spMkLst>
        </pc:spChg>
        <pc:picChg chg="del">
          <ac:chgData name="Dezhong Yao" userId="794760dbfb091494" providerId="LiveId" clId="{95AC773E-23FA-4A98-9608-7D59D952585D}" dt="2020-06-18T07:55:56.475" v="10475" actId="478"/>
          <ac:picMkLst>
            <pc:docMk/>
            <pc:sldMk cId="4065099130" sldId="347"/>
            <ac:picMk id="5" creationId="{19958DF0-80DD-4A16-BFA0-F76B5C782144}"/>
          </ac:picMkLst>
        </pc:picChg>
        <pc:picChg chg="add mod modCrop">
          <ac:chgData name="Dezhong Yao" userId="794760dbfb091494" providerId="LiveId" clId="{95AC773E-23FA-4A98-9608-7D59D952585D}" dt="2020-06-18T07:58:14.917" v="10519" actId="1076"/>
          <ac:picMkLst>
            <pc:docMk/>
            <pc:sldMk cId="4065099130" sldId="347"/>
            <ac:picMk id="7" creationId="{CA38ECF1-F928-439E-9FA4-861247E65CCE}"/>
          </ac:picMkLst>
        </pc:picChg>
      </pc:sldChg>
      <pc:sldChg chg="addSp delSp modSp add">
        <pc:chgData name="Dezhong Yao" userId="794760dbfb091494" providerId="LiveId" clId="{95AC773E-23FA-4A98-9608-7D59D952585D}" dt="2020-06-18T08:01:17.637" v="10601" actId="1076"/>
        <pc:sldMkLst>
          <pc:docMk/>
          <pc:sldMk cId="2447904567" sldId="348"/>
        </pc:sldMkLst>
        <pc:spChg chg="mod">
          <ac:chgData name="Dezhong Yao" userId="794760dbfb091494" providerId="LiveId" clId="{95AC773E-23FA-4A98-9608-7D59D952585D}" dt="2020-06-18T08:01:17.637" v="10601" actId="1076"/>
          <ac:spMkLst>
            <pc:docMk/>
            <pc:sldMk cId="2447904567" sldId="348"/>
            <ac:spMk id="6" creationId="{490FC2C8-B0CF-4EF6-8426-FD01388AA591}"/>
          </ac:spMkLst>
        </pc:spChg>
        <pc:picChg chg="del">
          <ac:chgData name="Dezhong Yao" userId="794760dbfb091494" providerId="LiveId" clId="{95AC773E-23FA-4A98-9608-7D59D952585D}" dt="2020-06-18T07:58:19.574" v="10520" actId="478"/>
          <ac:picMkLst>
            <pc:docMk/>
            <pc:sldMk cId="2447904567" sldId="348"/>
            <ac:picMk id="5" creationId="{19958DF0-80DD-4A16-BFA0-F76B5C782144}"/>
          </ac:picMkLst>
        </pc:picChg>
        <pc:picChg chg="add mod modCrop">
          <ac:chgData name="Dezhong Yao" userId="794760dbfb091494" providerId="LiveId" clId="{95AC773E-23FA-4A98-9608-7D59D952585D}" dt="2020-06-18T08:00:49.629" v="10585" actId="1076"/>
          <ac:picMkLst>
            <pc:docMk/>
            <pc:sldMk cId="2447904567" sldId="348"/>
            <ac:picMk id="7" creationId="{0B922EBD-D896-4D6D-87CE-42539616ECFF}"/>
          </ac:picMkLst>
        </pc:picChg>
      </pc:sldChg>
      <pc:sldChg chg="modSp add">
        <pc:chgData name="Dezhong Yao" userId="794760dbfb091494" providerId="LiveId" clId="{95AC773E-23FA-4A98-9608-7D59D952585D}" dt="2020-06-18T04:30:55.802" v="10407" actId="1076"/>
        <pc:sldMkLst>
          <pc:docMk/>
          <pc:sldMk cId="3762213332" sldId="349"/>
        </pc:sldMkLst>
        <pc:spChg chg="mod">
          <ac:chgData name="Dezhong Yao" userId="794760dbfb091494" providerId="LiveId" clId="{95AC773E-23FA-4A98-9608-7D59D952585D}" dt="2020-06-18T04:30:50.268" v="10405" actId="6549"/>
          <ac:spMkLst>
            <pc:docMk/>
            <pc:sldMk cId="3762213332" sldId="349"/>
            <ac:spMk id="3" creationId="{BE88326E-197A-449F-AA9E-2DC22D8F4FB6}"/>
          </ac:spMkLst>
        </pc:spChg>
        <pc:picChg chg="mod">
          <ac:chgData name="Dezhong Yao" userId="794760dbfb091494" providerId="LiveId" clId="{95AC773E-23FA-4A98-9608-7D59D952585D}" dt="2020-06-18T04:30:55.802" v="10407" actId="1076"/>
          <ac:picMkLst>
            <pc:docMk/>
            <pc:sldMk cId="3762213332" sldId="349"/>
            <ac:picMk id="5" creationId="{19958DF0-80DD-4A16-BFA0-F76B5C782144}"/>
          </ac:picMkLst>
        </pc:picChg>
      </pc:sldChg>
      <pc:sldChg chg="delSp modSp add">
        <pc:chgData name="Dezhong Yao" userId="794760dbfb091494" providerId="LiveId" clId="{95AC773E-23FA-4A98-9608-7D59D952585D}" dt="2020-06-18T08:50:28.594" v="11645"/>
        <pc:sldMkLst>
          <pc:docMk/>
          <pc:sldMk cId="3765923431" sldId="350"/>
        </pc:sldMkLst>
        <pc:spChg chg="mod">
          <ac:chgData name="Dezhong Yao" userId="794760dbfb091494" providerId="LiveId" clId="{95AC773E-23FA-4A98-9608-7D59D952585D}" dt="2020-06-18T08:50:28.594" v="11645"/>
          <ac:spMkLst>
            <pc:docMk/>
            <pc:sldMk cId="3765923431" sldId="350"/>
            <ac:spMk id="3" creationId="{FC2794BB-7B4D-47CF-A8B0-CA77DBAD96E8}"/>
          </ac:spMkLst>
        </pc:spChg>
        <pc:picChg chg="del">
          <ac:chgData name="Dezhong Yao" userId="794760dbfb091494" providerId="LiveId" clId="{95AC773E-23FA-4A98-9608-7D59D952585D}" dt="2020-06-18T08:21:17.660" v="10707" actId="478"/>
          <ac:picMkLst>
            <pc:docMk/>
            <pc:sldMk cId="3765923431" sldId="350"/>
            <ac:picMk id="5" creationId="{AE47936F-1406-4949-982F-5AEBA411FDA8}"/>
          </ac:picMkLst>
        </pc:picChg>
      </pc:sldChg>
      <pc:sldChg chg="addSp delSp modSp add">
        <pc:chgData name="Dezhong Yao" userId="794760dbfb091494" providerId="LiveId" clId="{95AC773E-23FA-4A98-9608-7D59D952585D}" dt="2020-06-18T08:54:15.057" v="11996"/>
        <pc:sldMkLst>
          <pc:docMk/>
          <pc:sldMk cId="1206588654" sldId="351"/>
        </pc:sldMkLst>
        <pc:spChg chg="mod">
          <ac:chgData name="Dezhong Yao" userId="794760dbfb091494" providerId="LiveId" clId="{95AC773E-23FA-4A98-9608-7D59D952585D}" dt="2020-06-18T08:54:15.057" v="11996"/>
          <ac:spMkLst>
            <pc:docMk/>
            <pc:sldMk cId="1206588654" sldId="351"/>
            <ac:spMk id="3" creationId="{FC2794BB-7B4D-47CF-A8B0-CA77DBAD96E8}"/>
          </ac:spMkLst>
        </pc:spChg>
        <pc:spChg chg="add mod">
          <ac:chgData name="Dezhong Yao" userId="794760dbfb091494" providerId="LiveId" clId="{95AC773E-23FA-4A98-9608-7D59D952585D}" dt="2020-06-18T08:51:55.921" v="11699" actId="1076"/>
          <ac:spMkLst>
            <pc:docMk/>
            <pc:sldMk cId="1206588654" sldId="351"/>
            <ac:spMk id="7" creationId="{510243F3-A7A0-4153-A23E-98A9F037ED04}"/>
          </ac:spMkLst>
        </pc:spChg>
        <pc:picChg chg="del">
          <ac:chgData name="Dezhong Yao" userId="794760dbfb091494" providerId="LiveId" clId="{95AC773E-23FA-4A98-9608-7D59D952585D}" dt="2020-06-18T08:21:13.139" v="10704" actId="478"/>
          <ac:picMkLst>
            <pc:docMk/>
            <pc:sldMk cId="1206588654" sldId="351"/>
            <ac:picMk id="5" creationId="{AE47936F-1406-4949-982F-5AEBA411FDA8}"/>
          </ac:picMkLst>
        </pc:picChg>
        <pc:picChg chg="add mod modCrop">
          <ac:chgData name="Dezhong Yao" userId="794760dbfb091494" providerId="LiveId" clId="{95AC773E-23FA-4A98-9608-7D59D952585D}" dt="2020-06-18T08:52:05.305" v="11702" actId="732"/>
          <ac:picMkLst>
            <pc:docMk/>
            <pc:sldMk cId="1206588654" sldId="351"/>
            <ac:picMk id="6" creationId="{0717436F-3DDD-4A6B-A1A8-02D8AF5F5B67}"/>
          </ac:picMkLst>
        </pc:picChg>
      </pc:sldChg>
      <pc:sldChg chg="addSp delSp modSp add">
        <pc:chgData name="Dezhong Yao" userId="794760dbfb091494" providerId="LiveId" clId="{95AC773E-23FA-4A98-9608-7D59D952585D}" dt="2020-06-18T08:59:09.848" v="12441" actId="1076"/>
        <pc:sldMkLst>
          <pc:docMk/>
          <pc:sldMk cId="2441033121" sldId="352"/>
        </pc:sldMkLst>
        <pc:spChg chg="mod">
          <ac:chgData name="Dezhong Yao" userId="794760dbfb091494" providerId="LiveId" clId="{95AC773E-23FA-4A98-9608-7D59D952585D}" dt="2020-06-18T08:58:54.002" v="12416"/>
          <ac:spMkLst>
            <pc:docMk/>
            <pc:sldMk cId="2441033121" sldId="352"/>
            <ac:spMk id="3" creationId="{FC2794BB-7B4D-47CF-A8B0-CA77DBAD96E8}"/>
          </ac:spMkLst>
        </pc:spChg>
        <pc:spChg chg="add mod">
          <ac:chgData name="Dezhong Yao" userId="794760dbfb091494" providerId="LiveId" clId="{95AC773E-23FA-4A98-9608-7D59D952585D}" dt="2020-06-18T08:59:09.848" v="12441" actId="1076"/>
          <ac:spMkLst>
            <pc:docMk/>
            <pc:sldMk cId="2441033121" sldId="352"/>
            <ac:spMk id="7" creationId="{0BABFA10-9C97-4311-99F4-E68DFAFABB8E}"/>
          </ac:spMkLst>
        </pc:spChg>
        <pc:picChg chg="del">
          <ac:chgData name="Dezhong Yao" userId="794760dbfb091494" providerId="LiveId" clId="{95AC773E-23FA-4A98-9608-7D59D952585D}" dt="2020-06-18T08:21:15.429" v="10706" actId="478"/>
          <ac:picMkLst>
            <pc:docMk/>
            <pc:sldMk cId="2441033121" sldId="352"/>
            <ac:picMk id="5" creationId="{AE47936F-1406-4949-982F-5AEBA411FDA8}"/>
          </ac:picMkLst>
        </pc:picChg>
        <pc:picChg chg="add mod modCrop">
          <ac:chgData name="Dezhong Yao" userId="794760dbfb091494" providerId="LiveId" clId="{95AC773E-23FA-4A98-9608-7D59D952585D}" dt="2020-06-18T08:57:10.240" v="12193" actId="1076"/>
          <ac:picMkLst>
            <pc:docMk/>
            <pc:sldMk cId="2441033121" sldId="352"/>
            <ac:picMk id="6" creationId="{1FD458F9-DD1E-4331-B8CD-ABB000A48548}"/>
          </ac:picMkLst>
        </pc:picChg>
      </pc:sldChg>
      <pc:sldChg chg="delSp modSp add">
        <pc:chgData name="Dezhong Yao" userId="794760dbfb091494" providerId="LiveId" clId="{95AC773E-23FA-4A98-9608-7D59D952585D}" dt="2020-06-18T09:07:38.476" v="13093"/>
        <pc:sldMkLst>
          <pc:docMk/>
          <pc:sldMk cId="4289152134" sldId="353"/>
        </pc:sldMkLst>
        <pc:spChg chg="mod">
          <ac:chgData name="Dezhong Yao" userId="794760dbfb091494" providerId="LiveId" clId="{95AC773E-23FA-4A98-9608-7D59D952585D}" dt="2020-06-18T09:07:38.476" v="13093"/>
          <ac:spMkLst>
            <pc:docMk/>
            <pc:sldMk cId="4289152134" sldId="353"/>
            <ac:spMk id="3" creationId="{FC2794BB-7B4D-47CF-A8B0-CA77DBAD96E8}"/>
          </ac:spMkLst>
        </pc:spChg>
        <pc:picChg chg="del">
          <ac:chgData name="Dezhong Yao" userId="794760dbfb091494" providerId="LiveId" clId="{95AC773E-23FA-4A98-9608-7D59D952585D}" dt="2020-06-18T08:21:14.417" v="10705" actId="478"/>
          <ac:picMkLst>
            <pc:docMk/>
            <pc:sldMk cId="4289152134" sldId="353"/>
            <ac:picMk id="5" creationId="{AE47936F-1406-4949-982F-5AEBA411FDA8}"/>
          </ac:picMkLst>
        </pc:picChg>
      </pc:sldChg>
      <pc:sldMasterChg chg="addSldLayout delSldLayout modSldLayout">
        <pc:chgData name="Dezhong Yao" userId="794760dbfb091494" providerId="LiveId" clId="{95AC773E-23FA-4A98-9608-7D59D952585D}" dt="2020-06-11T08:40:27.911" v="774" actId="14"/>
        <pc:sldMasterMkLst>
          <pc:docMk/>
          <pc:sldMasterMk cId="905023679" sldId="2147483648"/>
        </pc:sldMasterMkLst>
        <pc:sldLayoutChg chg="addSp delSp modSp">
          <pc:chgData name="Dezhong Yao" userId="794760dbfb091494" providerId="LiveId" clId="{95AC773E-23FA-4A98-9608-7D59D952585D}" dt="2020-06-11T08:40:27.911" v="774" actId="14"/>
          <pc:sldLayoutMkLst>
            <pc:docMk/>
            <pc:sldMasterMk cId="905023679" sldId="2147483648"/>
            <pc:sldLayoutMk cId="4109589265" sldId="2147483650"/>
          </pc:sldLayoutMkLst>
          <pc:spChg chg="mod">
            <ac:chgData name="Dezhong Yao" userId="794760dbfb091494" providerId="LiveId" clId="{95AC773E-23FA-4A98-9608-7D59D952585D}" dt="2020-06-11T08:35:47.612" v="771" actId="113"/>
            <ac:spMkLst>
              <pc:docMk/>
              <pc:sldMasterMk cId="905023679" sldId="2147483648"/>
              <pc:sldLayoutMk cId="4109589265" sldId="2147483650"/>
              <ac:spMk id="2" creationId="{A197237A-182B-4E57-B2E4-B3480A2A8EF0}"/>
            </ac:spMkLst>
          </pc:spChg>
          <pc:spChg chg="mod">
            <ac:chgData name="Dezhong Yao" userId="794760dbfb091494" providerId="LiveId" clId="{95AC773E-23FA-4A98-9608-7D59D952585D}" dt="2020-06-11T08:40:27.911" v="774" actId="14"/>
            <ac:spMkLst>
              <pc:docMk/>
              <pc:sldMasterMk cId="905023679" sldId="2147483648"/>
              <pc:sldLayoutMk cId="4109589265" sldId="2147483650"/>
              <ac:spMk id="3" creationId="{74149F53-5EE3-4189-A262-039F487B6534}"/>
            </ac:spMkLst>
          </pc:spChg>
          <pc:spChg chg="add del mod ord">
            <ac:chgData name="Dezhong Yao" userId="794760dbfb091494" providerId="LiveId" clId="{95AC773E-23FA-4A98-9608-7D59D952585D}" dt="2020-06-11T08:15:01.916" v="614" actId="478"/>
            <ac:spMkLst>
              <pc:docMk/>
              <pc:sldMasterMk cId="905023679" sldId="2147483648"/>
              <pc:sldLayoutMk cId="4109589265" sldId="2147483650"/>
              <ac:spMk id="7" creationId="{0D3CEE44-3048-47F5-9132-FEC7F27FFFB3}"/>
            </ac:spMkLst>
          </pc:spChg>
          <pc:spChg chg="add del mod ord">
            <ac:chgData name="Dezhong Yao" userId="794760dbfb091494" providerId="LiveId" clId="{95AC773E-23FA-4A98-9608-7D59D952585D}" dt="2020-06-11T08:15:03.995" v="615" actId="478"/>
            <ac:spMkLst>
              <pc:docMk/>
              <pc:sldMasterMk cId="905023679" sldId="2147483648"/>
              <pc:sldLayoutMk cId="4109589265" sldId="2147483650"/>
              <ac:spMk id="8" creationId="{7907E687-B33A-4104-A55C-FF7327917884}"/>
            </ac:spMkLst>
          </pc:spChg>
          <pc:spChg chg="add mod">
            <ac:chgData name="Dezhong Yao" userId="794760dbfb091494" providerId="LiveId" clId="{95AC773E-23FA-4A98-9608-7D59D952585D}" dt="2020-06-11T08:19:28.896" v="728" actId="404"/>
            <ac:spMkLst>
              <pc:docMk/>
              <pc:sldMasterMk cId="905023679" sldId="2147483648"/>
              <pc:sldLayoutMk cId="4109589265" sldId="2147483650"/>
              <ac:spMk id="18" creationId="{54C8A285-4B10-4A08-8A84-09ACE5D2F94C}"/>
            </ac:spMkLst>
          </pc:spChg>
          <pc:cxnChg chg="add mod">
            <ac:chgData name="Dezhong Yao" userId="794760dbfb091494" providerId="LiveId" clId="{95AC773E-23FA-4A98-9608-7D59D952585D}" dt="2020-06-11T08:31:20.772" v="739" actId="1036"/>
            <ac:cxnSpMkLst>
              <pc:docMk/>
              <pc:sldMasterMk cId="905023679" sldId="2147483648"/>
              <pc:sldLayoutMk cId="4109589265" sldId="2147483650"/>
              <ac:cxnSpMk id="10" creationId="{499077BB-9C6C-493C-9ECE-7FEB704F43AC}"/>
            </ac:cxnSpMkLst>
          </pc:cxnChg>
          <pc:cxnChg chg="add mod">
            <ac:chgData name="Dezhong Yao" userId="794760dbfb091494" providerId="LiveId" clId="{95AC773E-23FA-4A98-9608-7D59D952585D}" dt="2020-06-11T08:33:43.463" v="751" actId="14100"/>
            <ac:cxnSpMkLst>
              <pc:docMk/>
              <pc:sldMasterMk cId="905023679" sldId="2147483648"/>
              <pc:sldLayoutMk cId="4109589265" sldId="2147483650"/>
              <ac:cxnSpMk id="15" creationId="{019C0633-EFDF-45DA-B8DE-E48418A744EB}"/>
            </ac:cxnSpMkLst>
          </pc:cxnChg>
        </pc:sldLayoutChg>
      </pc:sldMasterChg>
    </pc:docChg>
  </pc:docChgLst>
  <pc:docChgLst>
    <pc:chgData name="Dezhong Yao" userId="794760dbfb091494" providerId="LiveId" clId="{856579A7-31F5-4B2A-9984-B17290B8ADC7}"/>
    <pc:docChg chg="custSel modSld">
      <pc:chgData name="Dezhong Yao" userId="794760dbfb091494" providerId="LiveId" clId="{856579A7-31F5-4B2A-9984-B17290B8ADC7}" dt="2020-08-12T03:18:17.392" v="1"/>
      <pc:docMkLst>
        <pc:docMk/>
      </pc:docMkLst>
      <pc:sldChg chg="addSp delSp">
        <pc:chgData name="Dezhong Yao" userId="794760dbfb091494" providerId="LiveId" clId="{856579A7-31F5-4B2A-9984-B17290B8ADC7}" dt="2020-08-12T03:18:17.392" v="1"/>
        <pc:sldMkLst>
          <pc:docMk/>
          <pc:sldMk cId="1699284995" sldId="291"/>
        </pc:sldMkLst>
        <pc:picChg chg="add">
          <ac:chgData name="Dezhong Yao" userId="794760dbfb091494" providerId="LiveId" clId="{856579A7-31F5-4B2A-9984-B17290B8ADC7}" dt="2020-08-12T03:18:17.392" v="1"/>
          <ac:picMkLst>
            <pc:docMk/>
            <pc:sldMk cId="1699284995" sldId="291"/>
            <ac:picMk id="20" creationId="{759291D0-3EAA-47C4-BE2F-59A886CD1884}"/>
          </ac:picMkLst>
        </pc:picChg>
        <pc:picChg chg="del">
          <ac:chgData name="Dezhong Yao" userId="794760dbfb091494" providerId="LiveId" clId="{856579A7-31F5-4B2A-9984-B17290B8ADC7}" dt="2020-08-12T03:18:16.894" v="0" actId="478"/>
          <ac:picMkLst>
            <pc:docMk/>
            <pc:sldMk cId="1699284995" sldId="291"/>
            <ac:picMk id="39" creationId="{9202B0B6-B45B-4184-BD60-60ACAED78B4E}"/>
          </ac:picMkLst>
        </pc:picChg>
      </pc:sldChg>
    </pc:docChg>
  </pc:docChgLst>
  <pc:docChgLst>
    <pc:chgData name="Dezhong Yao" userId="794760dbfb091494" providerId="LiveId" clId="{6A93F0AB-54F6-42DF-8696-544E7A873E31}"/>
    <pc:docChg chg="undo custSel addSld delSld modSld">
      <pc:chgData name="Dezhong Yao" userId="794760dbfb091494" providerId="LiveId" clId="{6A93F0AB-54F6-42DF-8696-544E7A873E31}" dt="2020-08-15T00:34:13.994" v="1068"/>
      <pc:docMkLst>
        <pc:docMk/>
      </pc:docMkLst>
      <pc:sldChg chg="addSp delSp modSp mod">
        <pc:chgData name="Dezhong Yao" userId="794760dbfb091494" providerId="LiveId" clId="{6A93F0AB-54F6-42DF-8696-544E7A873E31}" dt="2020-06-11T15:58:12.287" v="41" actId="1076"/>
        <pc:sldMkLst>
          <pc:docMk/>
          <pc:sldMk cId="125196821" sldId="258"/>
        </pc:sldMkLst>
        <pc:spChg chg="mod">
          <ac:chgData name="Dezhong Yao" userId="794760dbfb091494" providerId="LiveId" clId="{6A93F0AB-54F6-42DF-8696-544E7A873E31}" dt="2020-06-11T15:17:14.337" v="6" actId="1076"/>
          <ac:spMkLst>
            <pc:docMk/>
            <pc:sldMk cId="125196821" sldId="258"/>
            <ac:spMk id="3" creationId="{BA21EB78-2BE2-4887-8E9A-264C6E6DC9EE}"/>
          </ac:spMkLst>
        </pc:spChg>
        <pc:spChg chg="mod">
          <ac:chgData name="Dezhong Yao" userId="794760dbfb091494" providerId="LiveId" clId="{6A93F0AB-54F6-42DF-8696-544E7A873E31}" dt="2020-06-11T15:17:18.043" v="7" actId="164"/>
          <ac:spMkLst>
            <pc:docMk/>
            <pc:sldMk cId="125196821" sldId="258"/>
            <ac:spMk id="5" creationId="{60C0667D-C6D1-4394-BF2F-1BB6AA5C05BE}"/>
          </ac:spMkLst>
        </pc:spChg>
        <pc:spChg chg="mod">
          <ac:chgData name="Dezhong Yao" userId="794760dbfb091494" providerId="LiveId" clId="{6A93F0AB-54F6-42DF-8696-544E7A873E31}" dt="2020-06-11T15:17:18.043" v="7" actId="164"/>
          <ac:spMkLst>
            <pc:docMk/>
            <pc:sldMk cId="125196821" sldId="258"/>
            <ac:spMk id="6" creationId="{7247E10A-1DFD-4F2B-8CE5-3D9EBF108BD3}"/>
          </ac:spMkLst>
        </pc:spChg>
        <pc:grpChg chg="add mod">
          <ac:chgData name="Dezhong Yao" userId="794760dbfb091494" providerId="LiveId" clId="{6A93F0AB-54F6-42DF-8696-544E7A873E31}" dt="2020-06-11T15:58:12.287" v="41" actId="1076"/>
          <ac:grpSpMkLst>
            <pc:docMk/>
            <pc:sldMk cId="125196821" sldId="258"/>
            <ac:grpSpMk id="8" creationId="{14406CA4-1CBC-4BDC-8C2C-FCC88CD26729}"/>
          </ac:grpSpMkLst>
        </pc:grpChg>
        <pc:picChg chg="add del mod">
          <ac:chgData name="Dezhong Yao" userId="794760dbfb091494" providerId="LiveId" clId="{6A93F0AB-54F6-42DF-8696-544E7A873E31}" dt="2020-06-11T15:57:58.407" v="30" actId="478"/>
          <ac:picMkLst>
            <pc:docMk/>
            <pc:sldMk cId="125196821" sldId="258"/>
            <ac:picMk id="7" creationId="{E0984F3C-BE7E-4469-A88F-D75DB40804A0}"/>
          </ac:picMkLst>
        </pc:picChg>
        <pc:picChg chg="add del mod">
          <ac:chgData name="Dezhong Yao" userId="794760dbfb091494" providerId="LiveId" clId="{6A93F0AB-54F6-42DF-8696-544E7A873E31}" dt="2020-06-11T15:18:37.522" v="29" actId="478"/>
          <ac:picMkLst>
            <pc:docMk/>
            <pc:sldMk cId="125196821" sldId="258"/>
            <ac:picMk id="10" creationId="{CFFC2E41-4438-4AFD-BA07-87C40AB6AA5A}"/>
          </ac:picMkLst>
        </pc:picChg>
        <pc:picChg chg="add del mod">
          <ac:chgData name="Dezhong Yao" userId="794760dbfb091494" providerId="LiveId" clId="{6A93F0AB-54F6-42DF-8696-544E7A873E31}" dt="2020-06-11T15:18:33.451" v="28" actId="478"/>
          <ac:picMkLst>
            <pc:docMk/>
            <pc:sldMk cId="125196821" sldId="258"/>
            <ac:picMk id="12" creationId="{F7483A3F-9691-4897-82DB-9C6209C606E1}"/>
          </ac:picMkLst>
        </pc:picChg>
        <pc:picChg chg="add mod">
          <ac:chgData name="Dezhong Yao" userId="794760dbfb091494" providerId="LiveId" clId="{6A93F0AB-54F6-42DF-8696-544E7A873E31}" dt="2020-06-11T15:58:10.814" v="40" actId="1076"/>
          <ac:picMkLst>
            <pc:docMk/>
            <pc:sldMk cId="125196821" sldId="258"/>
            <ac:picMk id="14" creationId="{BA3EADD4-CEB9-4E3C-8F2E-C9D256CA4D84}"/>
          </ac:picMkLst>
        </pc:picChg>
      </pc:sldChg>
      <pc:sldChg chg="modSp mod">
        <pc:chgData name="Dezhong Yao" userId="794760dbfb091494" providerId="LiveId" clId="{6A93F0AB-54F6-42DF-8696-544E7A873E31}" dt="2020-06-26T14:25:12.141" v="997" actId="1076"/>
        <pc:sldMkLst>
          <pc:docMk/>
          <pc:sldMk cId="1699284995" sldId="291"/>
        </pc:sldMkLst>
        <pc:picChg chg="mod">
          <ac:chgData name="Dezhong Yao" userId="794760dbfb091494" providerId="LiveId" clId="{6A93F0AB-54F6-42DF-8696-544E7A873E31}" dt="2020-06-26T14:25:12.141" v="997" actId="1076"/>
          <ac:picMkLst>
            <pc:docMk/>
            <pc:sldMk cId="1699284995" sldId="291"/>
            <ac:picMk id="39" creationId="{9202B0B6-B45B-4184-BD60-60ACAED78B4E}"/>
          </ac:picMkLst>
        </pc:picChg>
      </pc:sldChg>
      <pc:sldChg chg="new">
        <pc:chgData name="Dezhong Yao" userId="794760dbfb091494" providerId="LiveId" clId="{6A93F0AB-54F6-42DF-8696-544E7A873E31}" dt="2020-06-11T15:17:55.445" v="20" actId="680"/>
        <pc:sldMkLst>
          <pc:docMk/>
          <pc:sldMk cId="3026863900" sldId="294"/>
        </pc:sldMkLst>
      </pc:sldChg>
      <pc:sldChg chg="new">
        <pc:chgData name="Dezhong Yao" userId="794760dbfb091494" providerId="LiveId" clId="{6A93F0AB-54F6-42DF-8696-544E7A873E31}" dt="2020-06-11T15:17:55.605" v="21" actId="680"/>
        <pc:sldMkLst>
          <pc:docMk/>
          <pc:sldMk cId="3400056384" sldId="295"/>
        </pc:sldMkLst>
      </pc:sldChg>
      <pc:sldChg chg="addSp delSp modSp mod">
        <pc:chgData name="Dezhong Yao" userId="794760dbfb091494" providerId="LiveId" clId="{6A93F0AB-54F6-42DF-8696-544E7A873E31}" dt="2020-06-13T13:19:05.620" v="573" actId="1076"/>
        <pc:sldMkLst>
          <pc:docMk/>
          <pc:sldMk cId="2402499888" sldId="297"/>
        </pc:sldMkLst>
        <pc:spChg chg="del">
          <ac:chgData name="Dezhong Yao" userId="794760dbfb091494" providerId="LiveId" clId="{6A93F0AB-54F6-42DF-8696-544E7A873E31}" dt="2020-06-13T05:03:31.157" v="42" actId="478"/>
          <ac:spMkLst>
            <pc:docMk/>
            <pc:sldMk cId="2402499888" sldId="297"/>
            <ac:spMk id="3" creationId="{42E253AE-1C99-4ECA-9B9D-D7B2AE063925}"/>
          </ac:spMkLst>
        </pc:spChg>
        <pc:spChg chg="add mod">
          <ac:chgData name="Dezhong Yao" userId="794760dbfb091494" providerId="LiveId" clId="{6A93F0AB-54F6-42DF-8696-544E7A873E31}" dt="2020-06-13T05:13:58.996" v="181" actId="692"/>
          <ac:spMkLst>
            <pc:docMk/>
            <pc:sldMk cId="2402499888" sldId="297"/>
            <ac:spMk id="4" creationId="{0D775693-80C1-46C6-9FCB-C6AC11359899}"/>
          </ac:spMkLst>
        </pc:spChg>
        <pc:spChg chg="add del mod">
          <ac:chgData name="Dezhong Yao" userId="794760dbfb091494" providerId="LiveId" clId="{6A93F0AB-54F6-42DF-8696-544E7A873E31}" dt="2020-06-13T05:05:30.604" v="65" actId="478"/>
          <ac:spMkLst>
            <pc:docMk/>
            <pc:sldMk cId="2402499888" sldId="297"/>
            <ac:spMk id="5" creationId="{1E8E40D2-E8FD-4284-A08C-B61198E7828C}"/>
          </ac:spMkLst>
        </pc:spChg>
        <pc:spChg chg="add mod">
          <ac:chgData name="Dezhong Yao" userId="794760dbfb091494" providerId="LiveId" clId="{6A93F0AB-54F6-42DF-8696-544E7A873E31}" dt="2020-06-13T05:13:58.996" v="181" actId="692"/>
          <ac:spMkLst>
            <pc:docMk/>
            <pc:sldMk cId="2402499888" sldId="297"/>
            <ac:spMk id="6" creationId="{62D35E01-6E6B-4884-B49F-4E8E423CB566}"/>
          </ac:spMkLst>
        </pc:spChg>
        <pc:spChg chg="add mod">
          <ac:chgData name="Dezhong Yao" userId="794760dbfb091494" providerId="LiveId" clId="{6A93F0AB-54F6-42DF-8696-544E7A873E31}" dt="2020-06-13T05:13:58.996" v="181" actId="692"/>
          <ac:spMkLst>
            <pc:docMk/>
            <pc:sldMk cId="2402499888" sldId="297"/>
            <ac:spMk id="7" creationId="{015428E4-D3C6-4EE5-8424-855A159EF525}"/>
          </ac:spMkLst>
        </pc:spChg>
        <pc:spChg chg="add mod">
          <ac:chgData name="Dezhong Yao" userId="794760dbfb091494" providerId="LiveId" clId="{6A93F0AB-54F6-42DF-8696-544E7A873E31}" dt="2020-06-13T09:16:24.757" v="267" actId="1038"/>
          <ac:spMkLst>
            <pc:docMk/>
            <pc:sldMk cId="2402499888" sldId="297"/>
            <ac:spMk id="8" creationId="{8E9947A2-B2B1-4FC9-990A-94CF76927D04}"/>
          </ac:spMkLst>
        </pc:spChg>
        <pc:spChg chg="add mod">
          <ac:chgData name="Dezhong Yao" userId="794760dbfb091494" providerId="LiveId" clId="{6A93F0AB-54F6-42DF-8696-544E7A873E31}" dt="2020-06-13T09:16:27.903" v="268" actId="1038"/>
          <ac:spMkLst>
            <pc:docMk/>
            <pc:sldMk cId="2402499888" sldId="297"/>
            <ac:spMk id="9" creationId="{A9E5F067-B024-4ACE-976E-3F87D6BD03EE}"/>
          </ac:spMkLst>
        </pc:spChg>
        <pc:spChg chg="mod">
          <ac:chgData name="Dezhong Yao" userId="794760dbfb091494" providerId="LiveId" clId="{6A93F0AB-54F6-42DF-8696-544E7A873E31}" dt="2020-06-13T05:17:25.252" v="243" actId="692"/>
          <ac:spMkLst>
            <pc:docMk/>
            <pc:sldMk cId="2402499888" sldId="297"/>
            <ac:spMk id="12" creationId="{E6B3402C-4A15-462D-9DD8-0541A97001F2}"/>
          </ac:spMkLst>
        </pc:spChg>
        <pc:spChg chg="mod">
          <ac:chgData name="Dezhong Yao" userId="794760dbfb091494" providerId="LiveId" clId="{6A93F0AB-54F6-42DF-8696-544E7A873E31}" dt="2020-06-13T05:17:25.252" v="243" actId="692"/>
          <ac:spMkLst>
            <pc:docMk/>
            <pc:sldMk cId="2402499888" sldId="297"/>
            <ac:spMk id="13" creationId="{BB46778E-C2E7-4916-BCEF-2B3215B79B84}"/>
          </ac:spMkLst>
        </pc:spChg>
        <pc:spChg chg="mod">
          <ac:chgData name="Dezhong Yao" userId="794760dbfb091494" providerId="LiveId" clId="{6A93F0AB-54F6-42DF-8696-544E7A873E31}" dt="2020-06-13T05:17:25.252" v="243" actId="692"/>
          <ac:spMkLst>
            <pc:docMk/>
            <pc:sldMk cId="2402499888" sldId="297"/>
            <ac:spMk id="14" creationId="{2E84B164-6B9B-4C68-B877-3AB6FB258B13}"/>
          </ac:spMkLst>
        </pc:spChg>
        <pc:spChg chg="mod">
          <ac:chgData name="Dezhong Yao" userId="794760dbfb091494" providerId="LiveId" clId="{6A93F0AB-54F6-42DF-8696-544E7A873E31}" dt="2020-06-13T05:17:25.252" v="243" actId="692"/>
          <ac:spMkLst>
            <pc:docMk/>
            <pc:sldMk cId="2402499888" sldId="297"/>
            <ac:spMk id="15" creationId="{A1CA52C6-AC2B-45D5-A0E8-174E2054BBC0}"/>
          </ac:spMkLst>
        </pc:spChg>
        <pc:spChg chg="mod">
          <ac:chgData name="Dezhong Yao" userId="794760dbfb091494" providerId="LiveId" clId="{6A93F0AB-54F6-42DF-8696-544E7A873E31}" dt="2020-06-13T05:17:25.252" v="243" actId="692"/>
          <ac:spMkLst>
            <pc:docMk/>
            <pc:sldMk cId="2402499888" sldId="297"/>
            <ac:spMk id="16" creationId="{8C732D3E-2D9C-4D02-B8B7-B9DF10A4836B}"/>
          </ac:spMkLst>
        </pc:spChg>
        <pc:spChg chg="mod">
          <ac:chgData name="Dezhong Yao" userId="794760dbfb091494" providerId="LiveId" clId="{6A93F0AB-54F6-42DF-8696-544E7A873E31}" dt="2020-06-13T05:17:25.252" v="243" actId="692"/>
          <ac:spMkLst>
            <pc:docMk/>
            <pc:sldMk cId="2402499888" sldId="297"/>
            <ac:spMk id="18" creationId="{4BCEE780-1144-43D4-B95F-314F7308DCC0}"/>
          </ac:spMkLst>
        </pc:spChg>
        <pc:spChg chg="mod">
          <ac:chgData name="Dezhong Yao" userId="794760dbfb091494" providerId="LiveId" clId="{6A93F0AB-54F6-42DF-8696-544E7A873E31}" dt="2020-06-13T05:17:25.252" v="243" actId="692"/>
          <ac:spMkLst>
            <pc:docMk/>
            <pc:sldMk cId="2402499888" sldId="297"/>
            <ac:spMk id="19" creationId="{B0FF25D6-49A0-4DF2-BDF6-75E28799A6BA}"/>
          </ac:spMkLst>
        </pc:spChg>
        <pc:spChg chg="mod">
          <ac:chgData name="Dezhong Yao" userId="794760dbfb091494" providerId="LiveId" clId="{6A93F0AB-54F6-42DF-8696-544E7A873E31}" dt="2020-06-13T05:17:25.252" v="243" actId="692"/>
          <ac:spMkLst>
            <pc:docMk/>
            <pc:sldMk cId="2402499888" sldId="297"/>
            <ac:spMk id="20" creationId="{1263E0F2-C520-4188-A17D-85F261EBDEAC}"/>
          </ac:spMkLst>
        </pc:spChg>
        <pc:spChg chg="mod">
          <ac:chgData name="Dezhong Yao" userId="794760dbfb091494" providerId="LiveId" clId="{6A93F0AB-54F6-42DF-8696-544E7A873E31}" dt="2020-06-13T05:17:25.252" v="243" actId="692"/>
          <ac:spMkLst>
            <pc:docMk/>
            <pc:sldMk cId="2402499888" sldId="297"/>
            <ac:spMk id="21" creationId="{DB7B22B5-37D0-4989-8AF5-49383C2401DE}"/>
          </ac:spMkLst>
        </pc:spChg>
        <pc:spChg chg="mod">
          <ac:chgData name="Dezhong Yao" userId="794760dbfb091494" providerId="LiveId" clId="{6A93F0AB-54F6-42DF-8696-544E7A873E31}" dt="2020-06-13T05:17:25.252" v="243" actId="692"/>
          <ac:spMkLst>
            <pc:docMk/>
            <pc:sldMk cId="2402499888" sldId="297"/>
            <ac:spMk id="22" creationId="{C6C55758-C762-412B-BFC4-AC9673909560}"/>
          </ac:spMkLst>
        </pc:spChg>
        <pc:spChg chg="mod">
          <ac:chgData name="Dezhong Yao" userId="794760dbfb091494" providerId="LiveId" clId="{6A93F0AB-54F6-42DF-8696-544E7A873E31}" dt="2020-06-13T05:17:25.252" v="243" actId="692"/>
          <ac:spMkLst>
            <pc:docMk/>
            <pc:sldMk cId="2402499888" sldId="297"/>
            <ac:spMk id="24" creationId="{823CB08A-80D9-4FE9-B150-1C827B25ED52}"/>
          </ac:spMkLst>
        </pc:spChg>
        <pc:spChg chg="mod">
          <ac:chgData name="Dezhong Yao" userId="794760dbfb091494" providerId="LiveId" clId="{6A93F0AB-54F6-42DF-8696-544E7A873E31}" dt="2020-06-13T05:17:25.252" v="243" actId="692"/>
          <ac:spMkLst>
            <pc:docMk/>
            <pc:sldMk cId="2402499888" sldId="297"/>
            <ac:spMk id="25" creationId="{5E3B641D-CB72-49AC-BBE5-EA7D7F199719}"/>
          </ac:spMkLst>
        </pc:spChg>
        <pc:spChg chg="mod">
          <ac:chgData name="Dezhong Yao" userId="794760dbfb091494" providerId="LiveId" clId="{6A93F0AB-54F6-42DF-8696-544E7A873E31}" dt="2020-06-13T05:17:25.252" v="243" actId="692"/>
          <ac:spMkLst>
            <pc:docMk/>
            <pc:sldMk cId="2402499888" sldId="297"/>
            <ac:spMk id="26" creationId="{699D525B-08FA-404E-8E45-DE3C168A6F06}"/>
          </ac:spMkLst>
        </pc:spChg>
        <pc:spChg chg="mod">
          <ac:chgData name="Dezhong Yao" userId="794760dbfb091494" providerId="LiveId" clId="{6A93F0AB-54F6-42DF-8696-544E7A873E31}" dt="2020-06-13T05:17:25.252" v="243" actId="692"/>
          <ac:spMkLst>
            <pc:docMk/>
            <pc:sldMk cId="2402499888" sldId="297"/>
            <ac:spMk id="27" creationId="{5C7E1D83-FE40-43B7-9AE4-6CDD45222B90}"/>
          </ac:spMkLst>
        </pc:spChg>
        <pc:spChg chg="mod">
          <ac:chgData name="Dezhong Yao" userId="794760dbfb091494" providerId="LiveId" clId="{6A93F0AB-54F6-42DF-8696-544E7A873E31}" dt="2020-06-13T05:17:25.252" v="243" actId="692"/>
          <ac:spMkLst>
            <pc:docMk/>
            <pc:sldMk cId="2402499888" sldId="297"/>
            <ac:spMk id="28" creationId="{C5B8BF38-2231-4812-A569-54CC4DD64B96}"/>
          </ac:spMkLst>
        </pc:spChg>
        <pc:spChg chg="mod topLvl">
          <ac:chgData name="Dezhong Yao" userId="794760dbfb091494" providerId="LiveId" clId="{6A93F0AB-54F6-42DF-8696-544E7A873E31}" dt="2020-06-13T09:16:05.262" v="260" actId="164"/>
          <ac:spMkLst>
            <pc:docMk/>
            <pc:sldMk cId="2402499888" sldId="297"/>
            <ac:spMk id="35" creationId="{46016EED-06E5-45A3-8D40-C836E24C9F00}"/>
          </ac:spMkLst>
        </pc:spChg>
        <pc:spChg chg="mod topLvl">
          <ac:chgData name="Dezhong Yao" userId="794760dbfb091494" providerId="LiveId" clId="{6A93F0AB-54F6-42DF-8696-544E7A873E31}" dt="2020-06-13T09:16:08.972" v="261" actId="164"/>
          <ac:spMkLst>
            <pc:docMk/>
            <pc:sldMk cId="2402499888" sldId="297"/>
            <ac:spMk id="36" creationId="{8A1E39D0-A736-4C12-8460-048AFEEC7D9A}"/>
          </ac:spMkLst>
        </pc:spChg>
        <pc:spChg chg="mod topLvl">
          <ac:chgData name="Dezhong Yao" userId="794760dbfb091494" providerId="LiveId" clId="{6A93F0AB-54F6-42DF-8696-544E7A873E31}" dt="2020-06-13T09:16:12.668" v="262" actId="164"/>
          <ac:spMkLst>
            <pc:docMk/>
            <pc:sldMk cId="2402499888" sldId="297"/>
            <ac:spMk id="37" creationId="{279B94BD-8592-4ABD-AE2B-C801E7C5E802}"/>
          </ac:spMkLst>
        </pc:spChg>
        <pc:spChg chg="mod topLvl">
          <ac:chgData name="Dezhong Yao" userId="794760dbfb091494" providerId="LiveId" clId="{6A93F0AB-54F6-42DF-8696-544E7A873E31}" dt="2020-06-13T09:16:16.709" v="263" actId="164"/>
          <ac:spMkLst>
            <pc:docMk/>
            <pc:sldMk cId="2402499888" sldId="297"/>
            <ac:spMk id="38" creationId="{0C8ED805-ABC7-4991-B5FA-907948DDB21E}"/>
          </ac:spMkLst>
        </pc:spChg>
        <pc:spChg chg="mod topLvl">
          <ac:chgData name="Dezhong Yao" userId="794760dbfb091494" providerId="LiveId" clId="{6A93F0AB-54F6-42DF-8696-544E7A873E31}" dt="2020-06-13T09:16:20.349" v="264" actId="164"/>
          <ac:spMkLst>
            <pc:docMk/>
            <pc:sldMk cId="2402499888" sldId="297"/>
            <ac:spMk id="39" creationId="{749DE759-4734-4B4C-BEA7-7EBC6E56A3F0}"/>
          </ac:spMkLst>
        </pc:spChg>
        <pc:spChg chg="mod topLvl">
          <ac:chgData name="Dezhong Yao" userId="794760dbfb091494" providerId="LiveId" clId="{6A93F0AB-54F6-42DF-8696-544E7A873E31}" dt="2020-06-13T09:16:05.262" v="260" actId="164"/>
          <ac:spMkLst>
            <pc:docMk/>
            <pc:sldMk cId="2402499888" sldId="297"/>
            <ac:spMk id="40" creationId="{BC21CFAC-4006-4A9E-A1C9-5908C8B739D8}"/>
          </ac:spMkLst>
        </pc:spChg>
        <pc:spChg chg="mod topLvl">
          <ac:chgData name="Dezhong Yao" userId="794760dbfb091494" providerId="LiveId" clId="{6A93F0AB-54F6-42DF-8696-544E7A873E31}" dt="2020-06-13T09:16:08.972" v="261" actId="164"/>
          <ac:spMkLst>
            <pc:docMk/>
            <pc:sldMk cId="2402499888" sldId="297"/>
            <ac:spMk id="41" creationId="{0686F76C-25AE-4387-A8A0-163C005A6435}"/>
          </ac:spMkLst>
        </pc:spChg>
        <pc:spChg chg="mod topLvl">
          <ac:chgData name="Dezhong Yao" userId="794760dbfb091494" providerId="LiveId" clId="{6A93F0AB-54F6-42DF-8696-544E7A873E31}" dt="2020-06-13T09:16:12.668" v="262" actId="164"/>
          <ac:spMkLst>
            <pc:docMk/>
            <pc:sldMk cId="2402499888" sldId="297"/>
            <ac:spMk id="42" creationId="{99846667-B67C-4825-A16B-22A0A243E33F}"/>
          </ac:spMkLst>
        </pc:spChg>
        <pc:spChg chg="mod topLvl">
          <ac:chgData name="Dezhong Yao" userId="794760dbfb091494" providerId="LiveId" clId="{6A93F0AB-54F6-42DF-8696-544E7A873E31}" dt="2020-06-13T09:16:16.709" v="263" actId="164"/>
          <ac:spMkLst>
            <pc:docMk/>
            <pc:sldMk cId="2402499888" sldId="297"/>
            <ac:spMk id="43" creationId="{21823799-1ADD-48D9-A80B-76E3FCC802D3}"/>
          </ac:spMkLst>
        </pc:spChg>
        <pc:spChg chg="mod topLvl">
          <ac:chgData name="Dezhong Yao" userId="794760dbfb091494" providerId="LiveId" clId="{6A93F0AB-54F6-42DF-8696-544E7A873E31}" dt="2020-06-13T09:16:20.349" v="264" actId="164"/>
          <ac:spMkLst>
            <pc:docMk/>
            <pc:sldMk cId="2402499888" sldId="297"/>
            <ac:spMk id="44" creationId="{D9B86EB6-C6B0-40FF-A147-B7FE9E3CD99D}"/>
          </ac:spMkLst>
        </pc:spChg>
        <pc:spChg chg="mod topLvl">
          <ac:chgData name="Dezhong Yao" userId="794760dbfb091494" providerId="LiveId" clId="{6A93F0AB-54F6-42DF-8696-544E7A873E31}" dt="2020-06-13T09:16:05.262" v="260" actId="164"/>
          <ac:spMkLst>
            <pc:docMk/>
            <pc:sldMk cId="2402499888" sldId="297"/>
            <ac:spMk id="45" creationId="{10C246C5-E836-45E6-BBD2-E657DDC69CC6}"/>
          </ac:spMkLst>
        </pc:spChg>
        <pc:spChg chg="mod topLvl">
          <ac:chgData name="Dezhong Yao" userId="794760dbfb091494" providerId="LiveId" clId="{6A93F0AB-54F6-42DF-8696-544E7A873E31}" dt="2020-06-13T09:16:08.972" v="261" actId="164"/>
          <ac:spMkLst>
            <pc:docMk/>
            <pc:sldMk cId="2402499888" sldId="297"/>
            <ac:spMk id="46" creationId="{392477E9-D2DF-41F2-B50D-F48086362645}"/>
          </ac:spMkLst>
        </pc:spChg>
        <pc:spChg chg="mod topLvl">
          <ac:chgData name="Dezhong Yao" userId="794760dbfb091494" providerId="LiveId" clId="{6A93F0AB-54F6-42DF-8696-544E7A873E31}" dt="2020-06-13T09:16:12.668" v="262" actId="164"/>
          <ac:spMkLst>
            <pc:docMk/>
            <pc:sldMk cId="2402499888" sldId="297"/>
            <ac:spMk id="47" creationId="{D62354C1-C1AA-402C-AA0E-DEBF467C029D}"/>
          </ac:spMkLst>
        </pc:spChg>
        <pc:spChg chg="mod topLvl">
          <ac:chgData name="Dezhong Yao" userId="794760dbfb091494" providerId="LiveId" clId="{6A93F0AB-54F6-42DF-8696-544E7A873E31}" dt="2020-06-13T09:16:16.709" v="263" actId="164"/>
          <ac:spMkLst>
            <pc:docMk/>
            <pc:sldMk cId="2402499888" sldId="297"/>
            <ac:spMk id="48" creationId="{34CE909C-62D7-45F2-B5A4-393CEE46866C}"/>
          </ac:spMkLst>
        </pc:spChg>
        <pc:spChg chg="mod topLvl">
          <ac:chgData name="Dezhong Yao" userId="794760dbfb091494" providerId="LiveId" clId="{6A93F0AB-54F6-42DF-8696-544E7A873E31}" dt="2020-06-13T09:16:20.349" v="264" actId="164"/>
          <ac:spMkLst>
            <pc:docMk/>
            <pc:sldMk cId="2402499888" sldId="297"/>
            <ac:spMk id="49" creationId="{ABB2C8B0-DCCC-4FC4-87DA-738AB7583BB2}"/>
          </ac:spMkLst>
        </pc:spChg>
        <pc:spChg chg="mod topLvl">
          <ac:chgData name="Dezhong Yao" userId="794760dbfb091494" providerId="LiveId" clId="{6A93F0AB-54F6-42DF-8696-544E7A873E31}" dt="2020-06-13T09:16:05.262" v="260" actId="164"/>
          <ac:spMkLst>
            <pc:docMk/>
            <pc:sldMk cId="2402499888" sldId="297"/>
            <ac:spMk id="50" creationId="{4764534D-B357-4151-AEB2-FC0A805BD2FD}"/>
          </ac:spMkLst>
        </pc:spChg>
        <pc:spChg chg="mod topLvl">
          <ac:chgData name="Dezhong Yao" userId="794760dbfb091494" providerId="LiveId" clId="{6A93F0AB-54F6-42DF-8696-544E7A873E31}" dt="2020-06-13T09:16:08.972" v="261" actId="164"/>
          <ac:spMkLst>
            <pc:docMk/>
            <pc:sldMk cId="2402499888" sldId="297"/>
            <ac:spMk id="51" creationId="{7BF858E3-27F7-42A9-BA92-6DEDCFF77BD9}"/>
          </ac:spMkLst>
        </pc:spChg>
        <pc:spChg chg="mod topLvl">
          <ac:chgData name="Dezhong Yao" userId="794760dbfb091494" providerId="LiveId" clId="{6A93F0AB-54F6-42DF-8696-544E7A873E31}" dt="2020-06-13T09:16:12.668" v="262" actId="164"/>
          <ac:spMkLst>
            <pc:docMk/>
            <pc:sldMk cId="2402499888" sldId="297"/>
            <ac:spMk id="52" creationId="{66700EFB-5D28-4849-B5A0-05E15757CDDE}"/>
          </ac:spMkLst>
        </pc:spChg>
        <pc:spChg chg="mod topLvl">
          <ac:chgData name="Dezhong Yao" userId="794760dbfb091494" providerId="LiveId" clId="{6A93F0AB-54F6-42DF-8696-544E7A873E31}" dt="2020-06-13T09:16:16.709" v="263" actId="164"/>
          <ac:spMkLst>
            <pc:docMk/>
            <pc:sldMk cId="2402499888" sldId="297"/>
            <ac:spMk id="53" creationId="{89DC7826-5C15-4F56-B647-9892210BB071}"/>
          </ac:spMkLst>
        </pc:spChg>
        <pc:spChg chg="mod topLvl">
          <ac:chgData name="Dezhong Yao" userId="794760dbfb091494" providerId="LiveId" clId="{6A93F0AB-54F6-42DF-8696-544E7A873E31}" dt="2020-06-13T09:16:20.349" v="264" actId="164"/>
          <ac:spMkLst>
            <pc:docMk/>
            <pc:sldMk cId="2402499888" sldId="297"/>
            <ac:spMk id="54" creationId="{E74F667F-895C-4569-8776-76254F35787C}"/>
          </ac:spMkLst>
        </pc:spChg>
        <pc:spChg chg="add del mod">
          <ac:chgData name="Dezhong Yao" userId="794760dbfb091494" providerId="LiveId" clId="{6A93F0AB-54F6-42DF-8696-544E7A873E31}" dt="2020-06-13T13:18:59.256" v="572" actId="1076"/>
          <ac:spMkLst>
            <pc:docMk/>
            <pc:sldMk cId="2402499888" sldId="297"/>
            <ac:spMk id="61" creationId="{FBBDC86C-06F7-4CBF-B5A5-674EC2F78DAE}"/>
          </ac:spMkLst>
        </pc:spChg>
        <pc:spChg chg="add mod">
          <ac:chgData name="Dezhong Yao" userId="794760dbfb091494" providerId="LiveId" clId="{6A93F0AB-54F6-42DF-8696-544E7A873E31}" dt="2020-06-13T13:18:45.361" v="569" actId="1076"/>
          <ac:spMkLst>
            <pc:docMk/>
            <pc:sldMk cId="2402499888" sldId="297"/>
            <ac:spMk id="62" creationId="{8379DA6F-CC48-4A5F-9825-5926E2628064}"/>
          </ac:spMkLst>
        </pc:spChg>
        <pc:spChg chg="add mod">
          <ac:chgData name="Dezhong Yao" userId="794760dbfb091494" providerId="LiveId" clId="{6A93F0AB-54F6-42DF-8696-544E7A873E31}" dt="2020-06-13T13:19:05.620" v="573" actId="1076"/>
          <ac:spMkLst>
            <pc:docMk/>
            <pc:sldMk cId="2402499888" sldId="297"/>
            <ac:spMk id="63" creationId="{BD7284FC-2F3A-4E30-BB74-578FDD224389}"/>
          </ac:spMkLst>
        </pc:spChg>
        <pc:spChg chg="add mod">
          <ac:chgData name="Dezhong Yao" userId="794760dbfb091494" providerId="LiveId" clId="{6A93F0AB-54F6-42DF-8696-544E7A873E31}" dt="2020-06-13T13:19:05.620" v="573" actId="1076"/>
          <ac:spMkLst>
            <pc:docMk/>
            <pc:sldMk cId="2402499888" sldId="297"/>
            <ac:spMk id="64" creationId="{FD1E61D2-5EBE-466B-AAD9-F25350B1ECF8}"/>
          </ac:spMkLst>
        </pc:spChg>
        <pc:spChg chg="add mod">
          <ac:chgData name="Dezhong Yao" userId="794760dbfb091494" providerId="LiveId" clId="{6A93F0AB-54F6-42DF-8696-544E7A873E31}" dt="2020-06-13T13:19:05.620" v="573" actId="1076"/>
          <ac:spMkLst>
            <pc:docMk/>
            <pc:sldMk cId="2402499888" sldId="297"/>
            <ac:spMk id="65" creationId="{033F4231-EFF8-4F47-BF9F-027873849E0B}"/>
          </ac:spMkLst>
        </pc:spChg>
        <pc:spChg chg="add mod topLvl">
          <ac:chgData name="Dezhong Yao" userId="794760dbfb091494" providerId="LiveId" clId="{6A93F0AB-54F6-42DF-8696-544E7A873E31}" dt="2020-06-13T12:43:26.074" v="416" actId="164"/>
          <ac:spMkLst>
            <pc:docMk/>
            <pc:sldMk cId="2402499888" sldId="297"/>
            <ac:spMk id="66" creationId="{A46EE850-C18E-4648-B133-AD79ACA15D6E}"/>
          </ac:spMkLst>
        </pc:spChg>
        <pc:spChg chg="add mod topLvl">
          <ac:chgData name="Dezhong Yao" userId="794760dbfb091494" providerId="LiveId" clId="{6A93F0AB-54F6-42DF-8696-544E7A873E31}" dt="2020-06-13T12:43:26.074" v="416" actId="164"/>
          <ac:spMkLst>
            <pc:docMk/>
            <pc:sldMk cId="2402499888" sldId="297"/>
            <ac:spMk id="67" creationId="{A083728B-B6B5-4C76-AD30-07672E5E875E}"/>
          </ac:spMkLst>
        </pc:spChg>
        <pc:spChg chg="mod topLvl">
          <ac:chgData name="Dezhong Yao" userId="794760dbfb091494" providerId="LiveId" clId="{6A93F0AB-54F6-42DF-8696-544E7A873E31}" dt="2020-06-13T12:43:29.506" v="417" actId="164"/>
          <ac:spMkLst>
            <pc:docMk/>
            <pc:sldMk cId="2402499888" sldId="297"/>
            <ac:spMk id="72" creationId="{9E0A7AC6-70F1-447F-8034-F4A6B744FCBB}"/>
          </ac:spMkLst>
        </pc:spChg>
        <pc:spChg chg="mod topLvl">
          <ac:chgData name="Dezhong Yao" userId="794760dbfb091494" providerId="LiveId" clId="{6A93F0AB-54F6-42DF-8696-544E7A873E31}" dt="2020-06-13T12:43:29.506" v="417" actId="164"/>
          <ac:spMkLst>
            <pc:docMk/>
            <pc:sldMk cId="2402499888" sldId="297"/>
            <ac:spMk id="73" creationId="{42B18A54-0A7C-4900-AAD5-01A899C53A59}"/>
          </ac:spMkLst>
        </pc:spChg>
        <pc:spChg chg="mod topLvl">
          <ac:chgData name="Dezhong Yao" userId="794760dbfb091494" providerId="LiveId" clId="{6A93F0AB-54F6-42DF-8696-544E7A873E31}" dt="2020-06-13T12:43:32.856" v="418" actId="164"/>
          <ac:spMkLst>
            <pc:docMk/>
            <pc:sldMk cId="2402499888" sldId="297"/>
            <ac:spMk id="76" creationId="{724FB126-D44C-4676-8E4F-EC165A6727FB}"/>
          </ac:spMkLst>
        </pc:spChg>
        <pc:spChg chg="mod topLvl">
          <ac:chgData name="Dezhong Yao" userId="794760dbfb091494" providerId="LiveId" clId="{6A93F0AB-54F6-42DF-8696-544E7A873E31}" dt="2020-06-13T12:43:32.856" v="418" actId="164"/>
          <ac:spMkLst>
            <pc:docMk/>
            <pc:sldMk cId="2402499888" sldId="297"/>
            <ac:spMk id="77" creationId="{FA9691FC-086B-4146-810E-8E286D56E0BE}"/>
          </ac:spMkLst>
        </pc:spChg>
        <pc:spChg chg="mod topLvl">
          <ac:chgData name="Dezhong Yao" userId="794760dbfb091494" providerId="LiveId" clId="{6A93F0AB-54F6-42DF-8696-544E7A873E31}" dt="2020-06-13T12:43:36.065" v="419" actId="164"/>
          <ac:spMkLst>
            <pc:docMk/>
            <pc:sldMk cId="2402499888" sldId="297"/>
            <ac:spMk id="80" creationId="{3CB2F1F2-F2F2-4DC1-8AF0-A8107DB3FF66}"/>
          </ac:spMkLst>
        </pc:spChg>
        <pc:spChg chg="mod topLvl">
          <ac:chgData name="Dezhong Yao" userId="794760dbfb091494" providerId="LiveId" clId="{6A93F0AB-54F6-42DF-8696-544E7A873E31}" dt="2020-06-13T12:43:36.065" v="419" actId="164"/>
          <ac:spMkLst>
            <pc:docMk/>
            <pc:sldMk cId="2402499888" sldId="297"/>
            <ac:spMk id="81" creationId="{0F998786-15E5-44AB-8E9C-93129884207E}"/>
          </ac:spMkLst>
        </pc:spChg>
        <pc:spChg chg="add mod">
          <ac:chgData name="Dezhong Yao" userId="794760dbfb091494" providerId="LiveId" clId="{6A93F0AB-54F6-42DF-8696-544E7A873E31}" dt="2020-06-13T13:19:05.620" v="573" actId="1076"/>
          <ac:spMkLst>
            <pc:docMk/>
            <pc:sldMk cId="2402499888" sldId="297"/>
            <ac:spMk id="98" creationId="{746323ED-89D6-483F-B790-59F9B7B0871F}"/>
          </ac:spMkLst>
        </pc:spChg>
        <pc:spChg chg="add mod">
          <ac:chgData name="Dezhong Yao" userId="794760dbfb091494" providerId="LiveId" clId="{6A93F0AB-54F6-42DF-8696-544E7A873E31}" dt="2020-06-13T13:19:05.620" v="573" actId="1076"/>
          <ac:spMkLst>
            <pc:docMk/>
            <pc:sldMk cId="2402499888" sldId="297"/>
            <ac:spMk id="99" creationId="{C8B7067A-707E-4694-889E-A60EACE706BC}"/>
          </ac:spMkLst>
        </pc:spChg>
        <pc:spChg chg="add mod">
          <ac:chgData name="Dezhong Yao" userId="794760dbfb091494" providerId="LiveId" clId="{6A93F0AB-54F6-42DF-8696-544E7A873E31}" dt="2020-06-13T13:19:05.620" v="573" actId="1076"/>
          <ac:spMkLst>
            <pc:docMk/>
            <pc:sldMk cId="2402499888" sldId="297"/>
            <ac:spMk id="100" creationId="{1F2B1861-5F55-4284-BE4B-A61BA752C3AC}"/>
          </ac:spMkLst>
        </pc:spChg>
        <pc:spChg chg="add mod">
          <ac:chgData name="Dezhong Yao" userId="794760dbfb091494" providerId="LiveId" clId="{6A93F0AB-54F6-42DF-8696-544E7A873E31}" dt="2020-06-13T13:19:05.620" v="573" actId="1076"/>
          <ac:spMkLst>
            <pc:docMk/>
            <pc:sldMk cId="2402499888" sldId="297"/>
            <ac:spMk id="101" creationId="{26A045BC-F622-4F7D-8E02-48CDC0C9973A}"/>
          </ac:spMkLst>
        </pc:spChg>
        <pc:spChg chg="add mod">
          <ac:chgData name="Dezhong Yao" userId="794760dbfb091494" providerId="LiveId" clId="{6A93F0AB-54F6-42DF-8696-544E7A873E31}" dt="2020-06-13T13:19:05.620" v="573" actId="1076"/>
          <ac:spMkLst>
            <pc:docMk/>
            <pc:sldMk cId="2402499888" sldId="297"/>
            <ac:spMk id="102" creationId="{5FF46FA5-026D-4A65-8A21-DF90C51A4A4C}"/>
          </ac:spMkLst>
        </pc:spChg>
        <pc:spChg chg="add mod">
          <ac:chgData name="Dezhong Yao" userId="794760dbfb091494" providerId="LiveId" clId="{6A93F0AB-54F6-42DF-8696-544E7A873E31}" dt="2020-06-13T13:19:05.620" v="573" actId="1076"/>
          <ac:spMkLst>
            <pc:docMk/>
            <pc:sldMk cId="2402499888" sldId="297"/>
            <ac:spMk id="103" creationId="{DB597A12-1DA0-4EFB-9E7C-95A51B171457}"/>
          </ac:spMkLst>
        </pc:spChg>
        <pc:spChg chg="add mod">
          <ac:chgData name="Dezhong Yao" userId="794760dbfb091494" providerId="LiveId" clId="{6A93F0AB-54F6-42DF-8696-544E7A873E31}" dt="2020-06-13T13:19:05.620" v="573" actId="1076"/>
          <ac:spMkLst>
            <pc:docMk/>
            <pc:sldMk cId="2402499888" sldId="297"/>
            <ac:spMk id="104" creationId="{5E96A603-A17A-424F-B825-1C023CE17A9B}"/>
          </ac:spMkLst>
        </pc:spChg>
        <pc:grpChg chg="add mod">
          <ac:chgData name="Dezhong Yao" userId="794760dbfb091494" providerId="LiveId" clId="{6A93F0AB-54F6-42DF-8696-544E7A873E31}" dt="2020-06-13T09:15:36.989" v="255" actId="164"/>
          <ac:grpSpMkLst>
            <pc:docMk/>
            <pc:sldMk cId="2402499888" sldId="297"/>
            <ac:grpSpMk id="10" creationId="{2E68FC28-44D3-4C8D-A44B-39A392E6C8D6}"/>
          </ac:grpSpMkLst>
        </pc:grpChg>
        <pc:grpChg chg="add mod">
          <ac:chgData name="Dezhong Yao" userId="794760dbfb091494" providerId="LiveId" clId="{6A93F0AB-54F6-42DF-8696-544E7A873E31}" dt="2020-06-13T09:15:36.989" v="255" actId="164"/>
          <ac:grpSpMkLst>
            <pc:docMk/>
            <pc:sldMk cId="2402499888" sldId="297"/>
            <ac:grpSpMk id="11" creationId="{76C10B66-18DC-417D-B8F2-444B9D806D33}"/>
          </ac:grpSpMkLst>
        </pc:grpChg>
        <pc:grpChg chg="add mod">
          <ac:chgData name="Dezhong Yao" userId="794760dbfb091494" providerId="LiveId" clId="{6A93F0AB-54F6-42DF-8696-544E7A873E31}" dt="2020-06-13T09:15:36.989" v="255" actId="164"/>
          <ac:grpSpMkLst>
            <pc:docMk/>
            <pc:sldMk cId="2402499888" sldId="297"/>
            <ac:grpSpMk id="17" creationId="{408A29E8-870B-499E-B970-180DC7A5973E}"/>
          </ac:grpSpMkLst>
        </pc:grpChg>
        <pc:grpChg chg="add mod">
          <ac:chgData name="Dezhong Yao" userId="794760dbfb091494" providerId="LiveId" clId="{6A93F0AB-54F6-42DF-8696-544E7A873E31}" dt="2020-06-13T09:15:36.989" v="255" actId="164"/>
          <ac:grpSpMkLst>
            <pc:docMk/>
            <pc:sldMk cId="2402499888" sldId="297"/>
            <ac:grpSpMk id="23" creationId="{01A99A65-E17A-4604-A130-B95F6531F052}"/>
          </ac:grpSpMkLst>
        </pc:grpChg>
        <pc:grpChg chg="add mod">
          <ac:chgData name="Dezhong Yao" userId="794760dbfb091494" providerId="LiveId" clId="{6A93F0AB-54F6-42DF-8696-544E7A873E31}" dt="2020-06-13T13:18:49.328" v="570" actId="1076"/>
          <ac:grpSpMkLst>
            <pc:docMk/>
            <pc:sldMk cId="2402499888" sldId="297"/>
            <ac:grpSpMk id="29" creationId="{3217ACF5-8C51-4939-B4F5-90FF3443CAD3}"/>
          </ac:grpSpMkLst>
        </pc:grpChg>
        <pc:grpChg chg="add del mod">
          <ac:chgData name="Dezhong Yao" userId="794760dbfb091494" providerId="LiveId" clId="{6A93F0AB-54F6-42DF-8696-544E7A873E31}" dt="2020-06-13T09:15:50.407" v="258" actId="165"/>
          <ac:grpSpMkLst>
            <pc:docMk/>
            <pc:sldMk cId="2402499888" sldId="297"/>
            <ac:grpSpMk id="30" creationId="{4F9F0929-F936-4B78-B58B-4791E5505F60}"/>
          </ac:grpSpMkLst>
        </pc:grpChg>
        <pc:grpChg chg="del mod topLvl">
          <ac:chgData name="Dezhong Yao" userId="794760dbfb091494" providerId="LiveId" clId="{6A93F0AB-54F6-42DF-8696-544E7A873E31}" dt="2020-06-13T09:15:59.061" v="259" actId="165"/>
          <ac:grpSpMkLst>
            <pc:docMk/>
            <pc:sldMk cId="2402499888" sldId="297"/>
            <ac:grpSpMk id="31" creationId="{68A2752F-64A0-4EC1-B310-E04562550210}"/>
          </ac:grpSpMkLst>
        </pc:grpChg>
        <pc:grpChg chg="del mod topLvl">
          <ac:chgData name="Dezhong Yao" userId="794760dbfb091494" providerId="LiveId" clId="{6A93F0AB-54F6-42DF-8696-544E7A873E31}" dt="2020-06-13T09:15:59.061" v="259" actId="165"/>
          <ac:grpSpMkLst>
            <pc:docMk/>
            <pc:sldMk cId="2402499888" sldId="297"/>
            <ac:grpSpMk id="32" creationId="{BAFF3C32-CB15-42E6-A93C-EB7D07AE810B}"/>
          </ac:grpSpMkLst>
        </pc:grpChg>
        <pc:grpChg chg="del mod topLvl">
          <ac:chgData name="Dezhong Yao" userId="794760dbfb091494" providerId="LiveId" clId="{6A93F0AB-54F6-42DF-8696-544E7A873E31}" dt="2020-06-13T09:15:59.061" v="259" actId="165"/>
          <ac:grpSpMkLst>
            <pc:docMk/>
            <pc:sldMk cId="2402499888" sldId="297"/>
            <ac:grpSpMk id="33" creationId="{F95A6231-02FA-4106-AB8E-6245CD2EE97D}"/>
          </ac:grpSpMkLst>
        </pc:grpChg>
        <pc:grpChg chg="del mod topLvl">
          <ac:chgData name="Dezhong Yao" userId="794760dbfb091494" providerId="LiveId" clId="{6A93F0AB-54F6-42DF-8696-544E7A873E31}" dt="2020-06-13T09:15:59.061" v="259" actId="165"/>
          <ac:grpSpMkLst>
            <pc:docMk/>
            <pc:sldMk cId="2402499888" sldId="297"/>
            <ac:grpSpMk id="34" creationId="{49EC1D71-6934-4ACE-9A7C-3CB1FF53B2D7}"/>
          </ac:grpSpMkLst>
        </pc:grpChg>
        <pc:grpChg chg="add mod">
          <ac:chgData name="Dezhong Yao" userId="794760dbfb091494" providerId="LiveId" clId="{6A93F0AB-54F6-42DF-8696-544E7A873E31}" dt="2020-06-13T09:36:05.186" v="312" actId="164"/>
          <ac:grpSpMkLst>
            <pc:docMk/>
            <pc:sldMk cId="2402499888" sldId="297"/>
            <ac:grpSpMk id="55" creationId="{E517B759-4E5A-48B7-945A-4C68C47638F1}"/>
          </ac:grpSpMkLst>
        </pc:grpChg>
        <pc:grpChg chg="add mod">
          <ac:chgData name="Dezhong Yao" userId="794760dbfb091494" providerId="LiveId" clId="{6A93F0AB-54F6-42DF-8696-544E7A873E31}" dt="2020-06-13T09:36:05.186" v="312" actId="164"/>
          <ac:grpSpMkLst>
            <pc:docMk/>
            <pc:sldMk cId="2402499888" sldId="297"/>
            <ac:grpSpMk id="56" creationId="{39014EF9-E551-494C-BC22-840ADA7686F8}"/>
          </ac:grpSpMkLst>
        </pc:grpChg>
        <pc:grpChg chg="add mod">
          <ac:chgData name="Dezhong Yao" userId="794760dbfb091494" providerId="LiveId" clId="{6A93F0AB-54F6-42DF-8696-544E7A873E31}" dt="2020-06-13T09:36:05.186" v="312" actId="164"/>
          <ac:grpSpMkLst>
            <pc:docMk/>
            <pc:sldMk cId="2402499888" sldId="297"/>
            <ac:grpSpMk id="57" creationId="{F06CEE4D-515E-4C65-ADA5-2E198DBCC41F}"/>
          </ac:grpSpMkLst>
        </pc:grpChg>
        <pc:grpChg chg="add mod">
          <ac:chgData name="Dezhong Yao" userId="794760dbfb091494" providerId="LiveId" clId="{6A93F0AB-54F6-42DF-8696-544E7A873E31}" dt="2020-06-13T09:36:05.186" v="312" actId="164"/>
          <ac:grpSpMkLst>
            <pc:docMk/>
            <pc:sldMk cId="2402499888" sldId="297"/>
            <ac:grpSpMk id="58" creationId="{06A9243E-873C-4BA1-AB1B-B7980A4620AC}"/>
          </ac:grpSpMkLst>
        </pc:grpChg>
        <pc:grpChg chg="add mod">
          <ac:chgData name="Dezhong Yao" userId="794760dbfb091494" providerId="LiveId" clId="{6A93F0AB-54F6-42DF-8696-544E7A873E31}" dt="2020-06-13T09:36:05.186" v="312" actId="164"/>
          <ac:grpSpMkLst>
            <pc:docMk/>
            <pc:sldMk cId="2402499888" sldId="297"/>
            <ac:grpSpMk id="59" creationId="{75B8F53F-256F-4F3B-B34A-8B135C670D63}"/>
          </ac:grpSpMkLst>
        </pc:grpChg>
        <pc:grpChg chg="add mod">
          <ac:chgData name="Dezhong Yao" userId="794760dbfb091494" providerId="LiveId" clId="{6A93F0AB-54F6-42DF-8696-544E7A873E31}" dt="2020-06-13T13:18:45.361" v="569" actId="1076"/>
          <ac:grpSpMkLst>
            <pc:docMk/>
            <pc:sldMk cId="2402499888" sldId="297"/>
            <ac:grpSpMk id="60" creationId="{FDE5AE05-92EE-4134-8D28-C1AE2BAF87B6}"/>
          </ac:grpSpMkLst>
        </pc:grpChg>
        <pc:grpChg chg="add del mod">
          <ac:chgData name="Dezhong Yao" userId="794760dbfb091494" providerId="LiveId" clId="{6A93F0AB-54F6-42DF-8696-544E7A873E31}" dt="2020-06-13T12:43:15.603" v="407" actId="165"/>
          <ac:grpSpMkLst>
            <pc:docMk/>
            <pc:sldMk cId="2402499888" sldId="297"/>
            <ac:grpSpMk id="70" creationId="{6729A3A0-99D1-4987-95F7-2D24199FCD5A}"/>
          </ac:grpSpMkLst>
        </pc:grpChg>
        <pc:grpChg chg="add del mod">
          <ac:chgData name="Dezhong Yao" userId="794760dbfb091494" providerId="LiveId" clId="{6A93F0AB-54F6-42DF-8696-544E7A873E31}" dt="2020-06-13T12:43:15.603" v="407" actId="165"/>
          <ac:grpSpMkLst>
            <pc:docMk/>
            <pc:sldMk cId="2402499888" sldId="297"/>
            <ac:grpSpMk id="71" creationId="{86BABD15-1502-4531-BD39-E85B6EFAF0B9}"/>
          </ac:grpSpMkLst>
        </pc:grpChg>
        <pc:grpChg chg="add del mod">
          <ac:chgData name="Dezhong Yao" userId="794760dbfb091494" providerId="LiveId" clId="{6A93F0AB-54F6-42DF-8696-544E7A873E31}" dt="2020-06-13T12:43:15.603" v="407" actId="165"/>
          <ac:grpSpMkLst>
            <pc:docMk/>
            <pc:sldMk cId="2402499888" sldId="297"/>
            <ac:grpSpMk id="75" creationId="{04EABF72-75D9-44DC-BDC2-AF3752FBDD8D}"/>
          </ac:grpSpMkLst>
        </pc:grpChg>
        <pc:grpChg chg="add del mod">
          <ac:chgData name="Dezhong Yao" userId="794760dbfb091494" providerId="LiveId" clId="{6A93F0AB-54F6-42DF-8696-544E7A873E31}" dt="2020-06-13T12:43:15.603" v="407" actId="165"/>
          <ac:grpSpMkLst>
            <pc:docMk/>
            <pc:sldMk cId="2402499888" sldId="297"/>
            <ac:grpSpMk id="79" creationId="{5BE88E41-D96E-4F18-90F1-C9D29A4FC3F1}"/>
          </ac:grpSpMkLst>
        </pc:grpChg>
        <pc:grpChg chg="add mod">
          <ac:chgData name="Dezhong Yao" userId="794760dbfb091494" providerId="LiveId" clId="{6A93F0AB-54F6-42DF-8696-544E7A873E31}" dt="2020-06-13T13:19:05.620" v="573" actId="1076"/>
          <ac:grpSpMkLst>
            <pc:docMk/>
            <pc:sldMk cId="2402499888" sldId="297"/>
            <ac:grpSpMk id="83" creationId="{0A6E48C1-A578-4ADA-8AFC-63C6A8EE4306}"/>
          </ac:grpSpMkLst>
        </pc:grpChg>
        <pc:grpChg chg="add mod">
          <ac:chgData name="Dezhong Yao" userId="794760dbfb091494" providerId="LiveId" clId="{6A93F0AB-54F6-42DF-8696-544E7A873E31}" dt="2020-06-13T13:19:05.620" v="573" actId="1076"/>
          <ac:grpSpMkLst>
            <pc:docMk/>
            <pc:sldMk cId="2402499888" sldId="297"/>
            <ac:grpSpMk id="84" creationId="{65609AE4-7994-445A-9BB4-AE73367131CA}"/>
          </ac:grpSpMkLst>
        </pc:grpChg>
        <pc:grpChg chg="add mod">
          <ac:chgData name="Dezhong Yao" userId="794760dbfb091494" providerId="LiveId" clId="{6A93F0AB-54F6-42DF-8696-544E7A873E31}" dt="2020-06-13T13:19:05.620" v="573" actId="1076"/>
          <ac:grpSpMkLst>
            <pc:docMk/>
            <pc:sldMk cId="2402499888" sldId="297"/>
            <ac:grpSpMk id="85" creationId="{14F0A099-F4D7-479F-A8A8-7C187B1DB0CC}"/>
          </ac:grpSpMkLst>
        </pc:grpChg>
        <pc:grpChg chg="add mod">
          <ac:chgData name="Dezhong Yao" userId="794760dbfb091494" providerId="LiveId" clId="{6A93F0AB-54F6-42DF-8696-544E7A873E31}" dt="2020-06-13T13:19:05.620" v="573" actId="1076"/>
          <ac:grpSpMkLst>
            <pc:docMk/>
            <pc:sldMk cId="2402499888" sldId="297"/>
            <ac:grpSpMk id="86" creationId="{7D41357F-8BF8-430B-8BB8-9D85D18D6B06}"/>
          </ac:grpSpMkLst>
        </pc:grpChg>
        <pc:grpChg chg="add del mod">
          <ac:chgData name="Dezhong Yao" userId="794760dbfb091494" providerId="LiveId" clId="{6A93F0AB-54F6-42DF-8696-544E7A873E31}" dt="2020-06-13T13:13:38.463" v="484" actId="165"/>
          <ac:grpSpMkLst>
            <pc:docMk/>
            <pc:sldMk cId="2402499888" sldId="297"/>
            <ac:grpSpMk id="94" creationId="{BEBF069B-ED8A-4540-A6AA-43AAB0205EFB}"/>
          </ac:grpSpMkLst>
        </pc:grpChg>
        <pc:grpChg chg="add mod">
          <ac:chgData name="Dezhong Yao" userId="794760dbfb091494" providerId="LiveId" clId="{6A93F0AB-54F6-42DF-8696-544E7A873E31}" dt="2020-06-13T13:19:05.620" v="573" actId="1076"/>
          <ac:grpSpMkLst>
            <pc:docMk/>
            <pc:sldMk cId="2402499888" sldId="297"/>
            <ac:grpSpMk id="97" creationId="{93D1C04B-7DD5-474F-A48C-E11BF735D885}"/>
          </ac:grpSpMkLst>
        </pc:grpChg>
        <pc:picChg chg="add mod topLvl">
          <ac:chgData name="Dezhong Yao" userId="794760dbfb091494" providerId="LiveId" clId="{6A93F0AB-54F6-42DF-8696-544E7A873E31}" dt="2020-06-13T13:13:42.410" v="485" actId="164"/>
          <ac:picMkLst>
            <pc:docMk/>
            <pc:sldMk cId="2402499888" sldId="297"/>
            <ac:picMk id="88" creationId="{C7DCD870-5D03-4561-BE87-9D31AC75E033}"/>
          </ac:picMkLst>
        </pc:picChg>
        <pc:picChg chg="add mod topLvl">
          <ac:chgData name="Dezhong Yao" userId="794760dbfb091494" providerId="LiveId" clId="{6A93F0AB-54F6-42DF-8696-544E7A873E31}" dt="2020-06-13T13:13:42.410" v="485" actId="164"/>
          <ac:picMkLst>
            <pc:docMk/>
            <pc:sldMk cId="2402499888" sldId="297"/>
            <ac:picMk id="89" creationId="{6AE34561-A23D-43C5-806F-919EA835F4FF}"/>
          </ac:picMkLst>
        </pc:picChg>
        <pc:picChg chg="add mod topLvl">
          <ac:chgData name="Dezhong Yao" userId="794760dbfb091494" providerId="LiveId" clId="{6A93F0AB-54F6-42DF-8696-544E7A873E31}" dt="2020-06-13T13:13:42.410" v="485" actId="164"/>
          <ac:picMkLst>
            <pc:docMk/>
            <pc:sldMk cId="2402499888" sldId="297"/>
            <ac:picMk id="90" creationId="{FCCE64B6-2AB1-47B7-A1F6-C79004A46E80}"/>
          </ac:picMkLst>
        </pc:picChg>
        <pc:picChg chg="add mod topLvl">
          <ac:chgData name="Dezhong Yao" userId="794760dbfb091494" providerId="LiveId" clId="{6A93F0AB-54F6-42DF-8696-544E7A873E31}" dt="2020-06-13T13:13:42.410" v="485" actId="164"/>
          <ac:picMkLst>
            <pc:docMk/>
            <pc:sldMk cId="2402499888" sldId="297"/>
            <ac:picMk id="91" creationId="{38574CF9-C4BC-4F94-BA0A-082FE707C058}"/>
          </ac:picMkLst>
        </pc:picChg>
        <pc:picChg chg="add mod topLvl">
          <ac:chgData name="Dezhong Yao" userId="794760dbfb091494" providerId="LiveId" clId="{6A93F0AB-54F6-42DF-8696-544E7A873E31}" dt="2020-06-13T13:13:42.410" v="485" actId="164"/>
          <ac:picMkLst>
            <pc:docMk/>
            <pc:sldMk cId="2402499888" sldId="297"/>
            <ac:picMk id="92" creationId="{1C88FFA8-F96C-45D6-BC34-3E5DE408E7BD}"/>
          </ac:picMkLst>
        </pc:picChg>
        <pc:picChg chg="add mod topLvl">
          <ac:chgData name="Dezhong Yao" userId="794760dbfb091494" providerId="LiveId" clId="{6A93F0AB-54F6-42DF-8696-544E7A873E31}" dt="2020-06-13T13:13:42.410" v="485" actId="164"/>
          <ac:picMkLst>
            <pc:docMk/>
            <pc:sldMk cId="2402499888" sldId="297"/>
            <ac:picMk id="93" creationId="{7A4F6F21-8495-4BC6-A670-C99F76822699}"/>
          </ac:picMkLst>
        </pc:picChg>
        <pc:picChg chg="add mod">
          <ac:chgData name="Dezhong Yao" userId="794760dbfb091494" providerId="LiveId" clId="{6A93F0AB-54F6-42DF-8696-544E7A873E31}" dt="2020-06-13T13:13:42.410" v="485" actId="164"/>
          <ac:picMkLst>
            <pc:docMk/>
            <pc:sldMk cId="2402499888" sldId="297"/>
            <ac:picMk id="95" creationId="{BFCEA9C4-FCA3-40FB-BCA2-8876CBA54682}"/>
          </ac:picMkLst>
        </pc:picChg>
        <pc:picChg chg="add mod">
          <ac:chgData name="Dezhong Yao" userId="794760dbfb091494" providerId="LiveId" clId="{6A93F0AB-54F6-42DF-8696-544E7A873E31}" dt="2020-06-13T13:13:42.410" v="485" actId="164"/>
          <ac:picMkLst>
            <pc:docMk/>
            <pc:sldMk cId="2402499888" sldId="297"/>
            <ac:picMk id="96" creationId="{0175616A-BF5D-4281-92E7-94112F47C5D4}"/>
          </ac:picMkLst>
        </pc:picChg>
        <pc:cxnChg chg="add mod topLvl">
          <ac:chgData name="Dezhong Yao" userId="794760dbfb091494" providerId="LiveId" clId="{6A93F0AB-54F6-42DF-8696-544E7A873E31}" dt="2020-06-13T12:43:26.074" v="416" actId="164"/>
          <ac:cxnSpMkLst>
            <pc:docMk/>
            <pc:sldMk cId="2402499888" sldId="297"/>
            <ac:cxnSpMk id="69" creationId="{762212CD-5FA1-4983-BBAD-83788A60DBE6}"/>
          </ac:cxnSpMkLst>
        </pc:cxnChg>
        <pc:cxnChg chg="mod topLvl">
          <ac:chgData name="Dezhong Yao" userId="794760dbfb091494" providerId="LiveId" clId="{6A93F0AB-54F6-42DF-8696-544E7A873E31}" dt="2020-06-13T12:43:29.506" v="417" actId="164"/>
          <ac:cxnSpMkLst>
            <pc:docMk/>
            <pc:sldMk cId="2402499888" sldId="297"/>
            <ac:cxnSpMk id="74" creationId="{06BBB133-7D89-4429-9CED-5D441EEB282C}"/>
          </ac:cxnSpMkLst>
        </pc:cxnChg>
        <pc:cxnChg chg="mod topLvl">
          <ac:chgData name="Dezhong Yao" userId="794760dbfb091494" providerId="LiveId" clId="{6A93F0AB-54F6-42DF-8696-544E7A873E31}" dt="2020-06-13T12:43:32.856" v="418" actId="164"/>
          <ac:cxnSpMkLst>
            <pc:docMk/>
            <pc:sldMk cId="2402499888" sldId="297"/>
            <ac:cxnSpMk id="78" creationId="{1DEEE3E1-DB5E-4209-BE05-F1F575169747}"/>
          </ac:cxnSpMkLst>
        </pc:cxnChg>
        <pc:cxnChg chg="mod topLvl">
          <ac:chgData name="Dezhong Yao" userId="794760dbfb091494" providerId="LiveId" clId="{6A93F0AB-54F6-42DF-8696-544E7A873E31}" dt="2020-06-13T12:43:36.065" v="419" actId="164"/>
          <ac:cxnSpMkLst>
            <pc:docMk/>
            <pc:sldMk cId="2402499888" sldId="297"/>
            <ac:cxnSpMk id="82" creationId="{66AD3CEC-7A07-4980-B653-D9A0B8263B33}"/>
          </ac:cxnSpMkLst>
        </pc:cxnChg>
        <pc:cxnChg chg="add mod">
          <ac:chgData name="Dezhong Yao" userId="794760dbfb091494" providerId="LiveId" clId="{6A93F0AB-54F6-42DF-8696-544E7A873E31}" dt="2020-06-13T13:19:05.620" v="573" actId="1076"/>
          <ac:cxnSpMkLst>
            <pc:docMk/>
            <pc:sldMk cId="2402499888" sldId="297"/>
            <ac:cxnSpMk id="105" creationId="{5963C418-AF42-4596-A18F-69B3DD159E37}"/>
          </ac:cxnSpMkLst>
        </pc:cxnChg>
        <pc:cxnChg chg="add mod">
          <ac:chgData name="Dezhong Yao" userId="794760dbfb091494" providerId="LiveId" clId="{6A93F0AB-54F6-42DF-8696-544E7A873E31}" dt="2020-06-13T13:19:05.620" v="573" actId="1076"/>
          <ac:cxnSpMkLst>
            <pc:docMk/>
            <pc:sldMk cId="2402499888" sldId="297"/>
            <ac:cxnSpMk id="108" creationId="{960D74CE-FEB7-40F8-8E50-5D46CD5DB7E6}"/>
          </ac:cxnSpMkLst>
        </pc:cxnChg>
        <pc:cxnChg chg="add mod">
          <ac:chgData name="Dezhong Yao" userId="794760dbfb091494" providerId="LiveId" clId="{6A93F0AB-54F6-42DF-8696-544E7A873E31}" dt="2020-06-13T13:19:05.620" v="573" actId="1076"/>
          <ac:cxnSpMkLst>
            <pc:docMk/>
            <pc:sldMk cId="2402499888" sldId="297"/>
            <ac:cxnSpMk id="112" creationId="{59BE7A41-2920-43B8-80D0-2159F1345D3F}"/>
          </ac:cxnSpMkLst>
        </pc:cxnChg>
        <pc:cxnChg chg="add mod">
          <ac:chgData name="Dezhong Yao" userId="794760dbfb091494" providerId="LiveId" clId="{6A93F0AB-54F6-42DF-8696-544E7A873E31}" dt="2020-06-13T13:19:05.620" v="573" actId="1076"/>
          <ac:cxnSpMkLst>
            <pc:docMk/>
            <pc:sldMk cId="2402499888" sldId="297"/>
            <ac:cxnSpMk id="116" creationId="{BF5B7BDA-C7DF-4C31-B09A-C92C7E703712}"/>
          </ac:cxnSpMkLst>
        </pc:cxnChg>
        <pc:cxnChg chg="add mod">
          <ac:chgData name="Dezhong Yao" userId="794760dbfb091494" providerId="LiveId" clId="{6A93F0AB-54F6-42DF-8696-544E7A873E31}" dt="2020-06-13T13:19:05.620" v="573" actId="1076"/>
          <ac:cxnSpMkLst>
            <pc:docMk/>
            <pc:sldMk cId="2402499888" sldId="297"/>
            <ac:cxnSpMk id="120" creationId="{83040825-EBA3-4992-A5D5-B704579AA442}"/>
          </ac:cxnSpMkLst>
        </pc:cxnChg>
        <pc:cxnChg chg="add mod">
          <ac:chgData name="Dezhong Yao" userId="794760dbfb091494" providerId="LiveId" clId="{6A93F0AB-54F6-42DF-8696-544E7A873E31}" dt="2020-06-13T13:19:05.620" v="573" actId="1076"/>
          <ac:cxnSpMkLst>
            <pc:docMk/>
            <pc:sldMk cId="2402499888" sldId="297"/>
            <ac:cxnSpMk id="123" creationId="{B18BEE55-37A0-456F-BEB2-B0572B596FA1}"/>
          </ac:cxnSpMkLst>
        </pc:cxnChg>
        <pc:cxnChg chg="add mod">
          <ac:chgData name="Dezhong Yao" userId="794760dbfb091494" providerId="LiveId" clId="{6A93F0AB-54F6-42DF-8696-544E7A873E31}" dt="2020-06-13T13:19:05.620" v="573" actId="1076"/>
          <ac:cxnSpMkLst>
            <pc:docMk/>
            <pc:sldMk cId="2402499888" sldId="297"/>
            <ac:cxnSpMk id="127" creationId="{13C925DD-D3FB-4035-A54E-3AC8ED2018E3}"/>
          </ac:cxnSpMkLst>
        </pc:cxnChg>
        <pc:cxnChg chg="add mod">
          <ac:chgData name="Dezhong Yao" userId="794760dbfb091494" providerId="LiveId" clId="{6A93F0AB-54F6-42DF-8696-544E7A873E31}" dt="2020-06-13T13:19:05.620" v="573" actId="1076"/>
          <ac:cxnSpMkLst>
            <pc:docMk/>
            <pc:sldMk cId="2402499888" sldId="297"/>
            <ac:cxnSpMk id="132" creationId="{B2962D9A-CAA8-437D-AEF0-8E54A94777E2}"/>
          </ac:cxnSpMkLst>
        </pc:cxnChg>
      </pc:sldChg>
      <pc:sldChg chg="addSp delSp modSp new mod modAnim">
        <pc:chgData name="Dezhong Yao" userId="794760dbfb091494" providerId="LiveId" clId="{6A93F0AB-54F6-42DF-8696-544E7A873E31}" dt="2020-06-13T14:37:52.230" v="824"/>
        <pc:sldMkLst>
          <pc:docMk/>
          <pc:sldMk cId="1234812241" sldId="298"/>
        </pc:sldMkLst>
        <pc:spChg chg="mod">
          <ac:chgData name="Dezhong Yao" userId="794760dbfb091494" providerId="LiveId" clId="{6A93F0AB-54F6-42DF-8696-544E7A873E31}" dt="2020-06-13T13:22:10.863" v="580"/>
          <ac:spMkLst>
            <pc:docMk/>
            <pc:sldMk cId="1234812241" sldId="298"/>
            <ac:spMk id="2" creationId="{B8755203-6F59-4AC0-81DA-E2F229A17AF1}"/>
          </ac:spMkLst>
        </pc:spChg>
        <pc:spChg chg="del mod">
          <ac:chgData name="Dezhong Yao" userId="794760dbfb091494" providerId="LiveId" clId="{6A93F0AB-54F6-42DF-8696-544E7A873E31}" dt="2020-06-13T14:25:41.901" v="593" actId="478"/>
          <ac:spMkLst>
            <pc:docMk/>
            <pc:sldMk cId="1234812241" sldId="298"/>
            <ac:spMk id="3" creationId="{B390E887-C5A7-4313-8E7C-37AF9AC4D1D3}"/>
          </ac:spMkLst>
        </pc:spChg>
        <pc:spChg chg="add del mod">
          <ac:chgData name="Dezhong Yao" userId="794760dbfb091494" providerId="LiveId" clId="{6A93F0AB-54F6-42DF-8696-544E7A873E31}" dt="2020-06-13T14:25:35.994" v="591" actId="478"/>
          <ac:spMkLst>
            <pc:docMk/>
            <pc:sldMk cId="1234812241" sldId="298"/>
            <ac:spMk id="4" creationId="{D81E271D-B889-4754-820F-AC050F95122D}"/>
          </ac:spMkLst>
        </pc:spChg>
        <pc:spChg chg="add mod">
          <ac:chgData name="Dezhong Yao" userId="794760dbfb091494" providerId="LiveId" clId="{6A93F0AB-54F6-42DF-8696-544E7A873E31}" dt="2020-06-13T14:30:17.219" v="698" actId="14100"/>
          <ac:spMkLst>
            <pc:docMk/>
            <pc:sldMk cId="1234812241" sldId="298"/>
            <ac:spMk id="6" creationId="{671AEDEB-8DFE-4E28-AA82-4E378E939D58}"/>
          </ac:spMkLst>
        </pc:spChg>
        <pc:spChg chg="add del mod">
          <ac:chgData name="Dezhong Yao" userId="794760dbfb091494" providerId="LiveId" clId="{6A93F0AB-54F6-42DF-8696-544E7A873E31}" dt="2020-06-13T14:30:07.444" v="694" actId="478"/>
          <ac:spMkLst>
            <pc:docMk/>
            <pc:sldMk cId="1234812241" sldId="298"/>
            <ac:spMk id="7" creationId="{2B439E3F-3F1B-4A59-A627-174DCE8AE350}"/>
          </ac:spMkLst>
        </pc:spChg>
        <pc:spChg chg="mod">
          <ac:chgData name="Dezhong Yao" userId="794760dbfb091494" providerId="LiveId" clId="{6A93F0AB-54F6-42DF-8696-544E7A873E31}" dt="2020-06-13T14:31:41.963" v="718" actId="947"/>
          <ac:spMkLst>
            <pc:docMk/>
            <pc:sldMk cId="1234812241" sldId="298"/>
            <ac:spMk id="9" creationId="{E55883B8-2C4E-42F5-805D-53F9F7BF943B}"/>
          </ac:spMkLst>
        </pc:spChg>
        <pc:spChg chg="mod">
          <ac:chgData name="Dezhong Yao" userId="794760dbfb091494" providerId="LiveId" clId="{6A93F0AB-54F6-42DF-8696-544E7A873E31}" dt="2020-06-13T14:31:41.963" v="718" actId="947"/>
          <ac:spMkLst>
            <pc:docMk/>
            <pc:sldMk cId="1234812241" sldId="298"/>
            <ac:spMk id="10" creationId="{DDE1088B-76FA-49A7-9E86-619C2841FD1F}"/>
          </ac:spMkLst>
        </pc:spChg>
        <pc:spChg chg="mod">
          <ac:chgData name="Dezhong Yao" userId="794760dbfb091494" providerId="LiveId" clId="{6A93F0AB-54F6-42DF-8696-544E7A873E31}" dt="2020-06-13T14:31:41.963" v="718" actId="947"/>
          <ac:spMkLst>
            <pc:docMk/>
            <pc:sldMk cId="1234812241" sldId="298"/>
            <ac:spMk id="11" creationId="{9FD7DE05-2074-4C59-B8D3-35E86E183F12}"/>
          </ac:spMkLst>
        </pc:spChg>
        <pc:spChg chg="add del mod">
          <ac:chgData name="Dezhong Yao" userId="794760dbfb091494" providerId="LiveId" clId="{6A93F0AB-54F6-42DF-8696-544E7A873E31}" dt="2020-06-13T14:32:35.438" v="740" actId="478"/>
          <ac:spMkLst>
            <pc:docMk/>
            <pc:sldMk cId="1234812241" sldId="298"/>
            <ac:spMk id="12" creationId="{5FC8907E-B67D-40A8-B207-0B9C068D4482}"/>
          </ac:spMkLst>
        </pc:spChg>
        <pc:spChg chg="add mod">
          <ac:chgData name="Dezhong Yao" userId="794760dbfb091494" providerId="LiveId" clId="{6A93F0AB-54F6-42DF-8696-544E7A873E31}" dt="2020-06-13T14:33:57.085" v="763" actId="1076"/>
          <ac:spMkLst>
            <pc:docMk/>
            <pc:sldMk cId="1234812241" sldId="298"/>
            <ac:spMk id="13" creationId="{73804BE0-0DCE-451B-9FEB-EA14962CC4FD}"/>
          </ac:spMkLst>
        </pc:spChg>
        <pc:spChg chg="add mod">
          <ac:chgData name="Dezhong Yao" userId="794760dbfb091494" providerId="LiveId" clId="{6A93F0AB-54F6-42DF-8696-544E7A873E31}" dt="2020-06-13T14:33:57.085" v="763" actId="1076"/>
          <ac:spMkLst>
            <pc:docMk/>
            <pc:sldMk cId="1234812241" sldId="298"/>
            <ac:spMk id="14" creationId="{694A83F8-C32F-4E9B-A98D-D438E210FFB5}"/>
          </ac:spMkLst>
        </pc:spChg>
        <pc:spChg chg="add del mod">
          <ac:chgData name="Dezhong Yao" userId="794760dbfb091494" providerId="LiveId" clId="{6A93F0AB-54F6-42DF-8696-544E7A873E31}" dt="2020-06-13T14:32:18.689" v="729" actId="478"/>
          <ac:spMkLst>
            <pc:docMk/>
            <pc:sldMk cId="1234812241" sldId="298"/>
            <ac:spMk id="15" creationId="{63F19110-756C-4A27-9B0A-1998BB582ADE}"/>
          </ac:spMkLst>
        </pc:spChg>
        <pc:spChg chg="add mod">
          <ac:chgData name="Dezhong Yao" userId="794760dbfb091494" providerId="LiveId" clId="{6A93F0AB-54F6-42DF-8696-544E7A873E31}" dt="2020-06-13T14:33:57.085" v="763" actId="1076"/>
          <ac:spMkLst>
            <pc:docMk/>
            <pc:sldMk cId="1234812241" sldId="298"/>
            <ac:spMk id="16" creationId="{064EE29D-25B5-41DC-BBA3-94EE424AC899}"/>
          </ac:spMkLst>
        </pc:spChg>
        <pc:spChg chg="add mod">
          <ac:chgData name="Dezhong Yao" userId="794760dbfb091494" providerId="LiveId" clId="{6A93F0AB-54F6-42DF-8696-544E7A873E31}" dt="2020-06-13T14:33:57.085" v="763" actId="1076"/>
          <ac:spMkLst>
            <pc:docMk/>
            <pc:sldMk cId="1234812241" sldId="298"/>
            <ac:spMk id="17" creationId="{D83CC253-E6CC-41C1-AE21-9E9135303156}"/>
          </ac:spMkLst>
        </pc:spChg>
        <pc:spChg chg="add mod">
          <ac:chgData name="Dezhong Yao" userId="794760dbfb091494" providerId="LiveId" clId="{6A93F0AB-54F6-42DF-8696-544E7A873E31}" dt="2020-06-13T14:33:57.085" v="763" actId="1076"/>
          <ac:spMkLst>
            <pc:docMk/>
            <pc:sldMk cId="1234812241" sldId="298"/>
            <ac:spMk id="18" creationId="{A9956FDA-9D66-4EFF-92CC-C1C628FAE025}"/>
          </ac:spMkLst>
        </pc:spChg>
        <pc:spChg chg="mod">
          <ac:chgData name="Dezhong Yao" userId="794760dbfb091494" providerId="LiveId" clId="{6A93F0AB-54F6-42DF-8696-544E7A873E31}" dt="2020-06-13T14:31:41.963" v="718" actId="947"/>
          <ac:spMkLst>
            <pc:docMk/>
            <pc:sldMk cId="1234812241" sldId="298"/>
            <ac:spMk id="20" creationId="{1C539895-1A99-48D4-ACC3-21B70959EFC3}"/>
          </ac:spMkLst>
        </pc:spChg>
        <pc:spChg chg="mod">
          <ac:chgData name="Dezhong Yao" userId="794760dbfb091494" providerId="LiveId" clId="{6A93F0AB-54F6-42DF-8696-544E7A873E31}" dt="2020-06-13T14:31:41.963" v="718" actId="947"/>
          <ac:spMkLst>
            <pc:docMk/>
            <pc:sldMk cId="1234812241" sldId="298"/>
            <ac:spMk id="21" creationId="{262A0C16-19DC-4870-BA08-F2B34C52B06C}"/>
          </ac:spMkLst>
        </pc:spChg>
        <pc:spChg chg="mod">
          <ac:chgData name="Dezhong Yao" userId="794760dbfb091494" providerId="LiveId" clId="{6A93F0AB-54F6-42DF-8696-544E7A873E31}" dt="2020-06-13T14:31:41.963" v="718" actId="947"/>
          <ac:spMkLst>
            <pc:docMk/>
            <pc:sldMk cId="1234812241" sldId="298"/>
            <ac:spMk id="22" creationId="{0B7B45A4-0BED-4BE5-A3EF-FADFDCB10A06}"/>
          </ac:spMkLst>
        </pc:spChg>
        <pc:spChg chg="mod">
          <ac:chgData name="Dezhong Yao" userId="794760dbfb091494" providerId="LiveId" clId="{6A93F0AB-54F6-42DF-8696-544E7A873E31}" dt="2020-06-13T14:31:41.963" v="718" actId="947"/>
          <ac:spMkLst>
            <pc:docMk/>
            <pc:sldMk cId="1234812241" sldId="298"/>
            <ac:spMk id="24" creationId="{0701CE47-A5A2-475B-93DC-C72D79B776AA}"/>
          </ac:spMkLst>
        </pc:spChg>
        <pc:spChg chg="mod">
          <ac:chgData name="Dezhong Yao" userId="794760dbfb091494" providerId="LiveId" clId="{6A93F0AB-54F6-42DF-8696-544E7A873E31}" dt="2020-06-13T14:31:41.963" v="718" actId="947"/>
          <ac:spMkLst>
            <pc:docMk/>
            <pc:sldMk cId="1234812241" sldId="298"/>
            <ac:spMk id="25" creationId="{1A78ADF4-AA53-47F2-AD71-A0F7A5C10C6B}"/>
          </ac:spMkLst>
        </pc:spChg>
        <pc:spChg chg="mod">
          <ac:chgData name="Dezhong Yao" userId="794760dbfb091494" providerId="LiveId" clId="{6A93F0AB-54F6-42DF-8696-544E7A873E31}" dt="2020-06-13T14:31:41.963" v="718" actId="947"/>
          <ac:spMkLst>
            <pc:docMk/>
            <pc:sldMk cId="1234812241" sldId="298"/>
            <ac:spMk id="26" creationId="{F9875DB0-0317-4084-AA33-F86F980A1CF1}"/>
          </ac:spMkLst>
        </pc:spChg>
        <pc:spChg chg="mod">
          <ac:chgData name="Dezhong Yao" userId="794760dbfb091494" providerId="LiveId" clId="{6A93F0AB-54F6-42DF-8696-544E7A873E31}" dt="2020-06-13T14:31:41.963" v="718" actId="947"/>
          <ac:spMkLst>
            <pc:docMk/>
            <pc:sldMk cId="1234812241" sldId="298"/>
            <ac:spMk id="28" creationId="{95EA0FCC-CE35-4C6F-9532-01E55C7D87B2}"/>
          </ac:spMkLst>
        </pc:spChg>
        <pc:spChg chg="mod">
          <ac:chgData name="Dezhong Yao" userId="794760dbfb091494" providerId="LiveId" clId="{6A93F0AB-54F6-42DF-8696-544E7A873E31}" dt="2020-06-13T14:31:41.963" v="718" actId="947"/>
          <ac:spMkLst>
            <pc:docMk/>
            <pc:sldMk cId="1234812241" sldId="298"/>
            <ac:spMk id="29" creationId="{F107A4F8-2BAC-422D-AB40-66A723CBA807}"/>
          </ac:spMkLst>
        </pc:spChg>
        <pc:spChg chg="mod">
          <ac:chgData name="Dezhong Yao" userId="794760dbfb091494" providerId="LiveId" clId="{6A93F0AB-54F6-42DF-8696-544E7A873E31}" dt="2020-06-13T14:31:41.963" v="718" actId="947"/>
          <ac:spMkLst>
            <pc:docMk/>
            <pc:sldMk cId="1234812241" sldId="298"/>
            <ac:spMk id="30" creationId="{AD0572C7-B927-4ABD-9894-7C1CBE956A03}"/>
          </ac:spMkLst>
        </pc:spChg>
        <pc:spChg chg="mod">
          <ac:chgData name="Dezhong Yao" userId="794760dbfb091494" providerId="LiveId" clId="{6A93F0AB-54F6-42DF-8696-544E7A873E31}" dt="2020-06-13T14:31:41.963" v="718" actId="947"/>
          <ac:spMkLst>
            <pc:docMk/>
            <pc:sldMk cId="1234812241" sldId="298"/>
            <ac:spMk id="32" creationId="{46C0E9EC-AA12-4846-A9E4-28CFC9604E71}"/>
          </ac:spMkLst>
        </pc:spChg>
        <pc:spChg chg="mod">
          <ac:chgData name="Dezhong Yao" userId="794760dbfb091494" providerId="LiveId" clId="{6A93F0AB-54F6-42DF-8696-544E7A873E31}" dt="2020-06-13T14:31:41.963" v="718" actId="947"/>
          <ac:spMkLst>
            <pc:docMk/>
            <pc:sldMk cId="1234812241" sldId="298"/>
            <ac:spMk id="33" creationId="{62836A50-3373-4295-A042-212DA7C9B0DF}"/>
          </ac:spMkLst>
        </pc:spChg>
        <pc:spChg chg="mod">
          <ac:chgData name="Dezhong Yao" userId="794760dbfb091494" providerId="LiveId" clId="{6A93F0AB-54F6-42DF-8696-544E7A873E31}" dt="2020-06-13T14:31:41.963" v="718" actId="947"/>
          <ac:spMkLst>
            <pc:docMk/>
            <pc:sldMk cId="1234812241" sldId="298"/>
            <ac:spMk id="34" creationId="{7FD94388-9330-4A09-A024-C9B0A30B06D8}"/>
          </ac:spMkLst>
        </pc:spChg>
        <pc:spChg chg="mod">
          <ac:chgData name="Dezhong Yao" userId="794760dbfb091494" providerId="LiveId" clId="{6A93F0AB-54F6-42DF-8696-544E7A873E31}" dt="2020-06-13T14:31:41.963" v="718" actId="947"/>
          <ac:spMkLst>
            <pc:docMk/>
            <pc:sldMk cId="1234812241" sldId="298"/>
            <ac:spMk id="36" creationId="{D06C0BC6-7CF5-4E25-89E4-759265AA2405}"/>
          </ac:spMkLst>
        </pc:spChg>
        <pc:spChg chg="mod">
          <ac:chgData name="Dezhong Yao" userId="794760dbfb091494" providerId="LiveId" clId="{6A93F0AB-54F6-42DF-8696-544E7A873E31}" dt="2020-06-13T14:31:41.963" v="718" actId="947"/>
          <ac:spMkLst>
            <pc:docMk/>
            <pc:sldMk cId="1234812241" sldId="298"/>
            <ac:spMk id="37" creationId="{09FB767F-59D0-4CC1-A15A-67E706A59480}"/>
          </ac:spMkLst>
        </pc:spChg>
        <pc:spChg chg="mod">
          <ac:chgData name="Dezhong Yao" userId="794760dbfb091494" providerId="LiveId" clId="{6A93F0AB-54F6-42DF-8696-544E7A873E31}" dt="2020-06-13T14:31:41.963" v="718" actId="947"/>
          <ac:spMkLst>
            <pc:docMk/>
            <pc:sldMk cId="1234812241" sldId="298"/>
            <ac:spMk id="38" creationId="{852CACCD-CC9D-467A-9E81-949A84E8462E}"/>
          </ac:spMkLst>
        </pc:spChg>
        <pc:spChg chg="mod">
          <ac:chgData name="Dezhong Yao" userId="794760dbfb091494" providerId="LiveId" clId="{6A93F0AB-54F6-42DF-8696-544E7A873E31}" dt="2020-06-13T14:31:41.963" v="718" actId="947"/>
          <ac:spMkLst>
            <pc:docMk/>
            <pc:sldMk cId="1234812241" sldId="298"/>
            <ac:spMk id="40" creationId="{A79DA420-2E97-436A-B285-9D088C554758}"/>
          </ac:spMkLst>
        </pc:spChg>
        <pc:spChg chg="mod">
          <ac:chgData name="Dezhong Yao" userId="794760dbfb091494" providerId="LiveId" clId="{6A93F0AB-54F6-42DF-8696-544E7A873E31}" dt="2020-06-13T14:31:41.963" v="718" actId="947"/>
          <ac:spMkLst>
            <pc:docMk/>
            <pc:sldMk cId="1234812241" sldId="298"/>
            <ac:spMk id="41" creationId="{C74ED5C3-D1CA-4961-82A4-01A1E2293AE6}"/>
          </ac:spMkLst>
        </pc:spChg>
        <pc:spChg chg="mod">
          <ac:chgData name="Dezhong Yao" userId="794760dbfb091494" providerId="LiveId" clId="{6A93F0AB-54F6-42DF-8696-544E7A873E31}" dt="2020-06-13T14:31:41.963" v="718" actId="947"/>
          <ac:spMkLst>
            <pc:docMk/>
            <pc:sldMk cId="1234812241" sldId="298"/>
            <ac:spMk id="42" creationId="{EA133CD6-343A-4D68-882D-C68D109731A1}"/>
          </ac:spMkLst>
        </pc:spChg>
        <pc:spChg chg="add del mod">
          <ac:chgData name="Dezhong Yao" userId="794760dbfb091494" providerId="LiveId" clId="{6A93F0AB-54F6-42DF-8696-544E7A873E31}" dt="2020-06-13T14:30:06.805" v="693" actId="478"/>
          <ac:spMkLst>
            <pc:docMk/>
            <pc:sldMk cId="1234812241" sldId="298"/>
            <ac:spMk id="43" creationId="{BF40F77C-034E-42DB-990F-267F010B4455}"/>
          </ac:spMkLst>
        </pc:spChg>
        <pc:spChg chg="add del mod">
          <ac:chgData name="Dezhong Yao" userId="794760dbfb091494" providerId="LiveId" clId="{6A93F0AB-54F6-42DF-8696-544E7A873E31}" dt="2020-06-13T14:30:11.816" v="696" actId="478"/>
          <ac:spMkLst>
            <pc:docMk/>
            <pc:sldMk cId="1234812241" sldId="298"/>
            <ac:spMk id="44" creationId="{1C195AE2-DB2A-4FBA-BB5F-BE17EADC032A}"/>
          </ac:spMkLst>
        </pc:spChg>
        <pc:spChg chg="add del mod">
          <ac:chgData name="Dezhong Yao" userId="794760dbfb091494" providerId="LiveId" clId="{6A93F0AB-54F6-42DF-8696-544E7A873E31}" dt="2020-06-13T14:30:13.256" v="697" actId="478"/>
          <ac:spMkLst>
            <pc:docMk/>
            <pc:sldMk cId="1234812241" sldId="298"/>
            <ac:spMk id="45" creationId="{FF58922A-FE8B-42AB-BCEC-CFF070DE2FA5}"/>
          </ac:spMkLst>
        </pc:spChg>
        <pc:spChg chg="add mod">
          <ac:chgData name="Dezhong Yao" userId="794760dbfb091494" providerId="LiveId" clId="{6A93F0AB-54F6-42DF-8696-544E7A873E31}" dt="2020-06-13T14:33:57.085" v="763" actId="1076"/>
          <ac:spMkLst>
            <pc:docMk/>
            <pc:sldMk cId="1234812241" sldId="298"/>
            <ac:spMk id="46" creationId="{EAA5A84D-699A-4126-AC0E-0BEB024B6FD3}"/>
          </ac:spMkLst>
        </pc:spChg>
        <pc:spChg chg="add mod">
          <ac:chgData name="Dezhong Yao" userId="794760dbfb091494" providerId="LiveId" clId="{6A93F0AB-54F6-42DF-8696-544E7A873E31}" dt="2020-06-13T14:33:57.085" v="763" actId="1076"/>
          <ac:spMkLst>
            <pc:docMk/>
            <pc:sldMk cId="1234812241" sldId="298"/>
            <ac:spMk id="47" creationId="{1FD7CDC1-9E4D-409F-957D-5FF4F0AD8CC8}"/>
          </ac:spMkLst>
        </pc:spChg>
        <pc:spChg chg="add mod">
          <ac:chgData name="Dezhong Yao" userId="794760dbfb091494" providerId="LiveId" clId="{6A93F0AB-54F6-42DF-8696-544E7A873E31}" dt="2020-06-13T14:33:57.085" v="763" actId="1076"/>
          <ac:spMkLst>
            <pc:docMk/>
            <pc:sldMk cId="1234812241" sldId="298"/>
            <ac:spMk id="48" creationId="{3097998C-AD17-4297-AF14-803DD7E7006B}"/>
          </ac:spMkLst>
        </pc:spChg>
        <pc:spChg chg="add del mod">
          <ac:chgData name="Dezhong Yao" userId="794760dbfb091494" providerId="LiveId" clId="{6A93F0AB-54F6-42DF-8696-544E7A873E31}" dt="2020-06-13T14:32:36.764" v="742" actId="478"/>
          <ac:spMkLst>
            <pc:docMk/>
            <pc:sldMk cId="1234812241" sldId="298"/>
            <ac:spMk id="49" creationId="{54D4F3F0-5FD8-4A3A-90E9-CC2DCAFFBB14}"/>
          </ac:spMkLst>
        </pc:spChg>
        <pc:spChg chg="add mod">
          <ac:chgData name="Dezhong Yao" userId="794760dbfb091494" providerId="LiveId" clId="{6A93F0AB-54F6-42DF-8696-544E7A873E31}" dt="2020-06-13T14:33:57.085" v="763" actId="1076"/>
          <ac:spMkLst>
            <pc:docMk/>
            <pc:sldMk cId="1234812241" sldId="298"/>
            <ac:spMk id="50" creationId="{94D8E0E5-D3B7-446C-B043-FC60FAECF7CA}"/>
          </ac:spMkLst>
        </pc:spChg>
        <pc:spChg chg="add del mod">
          <ac:chgData name="Dezhong Yao" userId="794760dbfb091494" providerId="LiveId" clId="{6A93F0AB-54F6-42DF-8696-544E7A873E31}" dt="2020-06-13T14:32:33.906" v="739" actId="478"/>
          <ac:spMkLst>
            <pc:docMk/>
            <pc:sldMk cId="1234812241" sldId="298"/>
            <ac:spMk id="51" creationId="{586198E4-47EF-4041-AE48-47332B614218}"/>
          </ac:spMkLst>
        </pc:spChg>
        <pc:spChg chg="add mod">
          <ac:chgData name="Dezhong Yao" userId="794760dbfb091494" providerId="LiveId" clId="{6A93F0AB-54F6-42DF-8696-544E7A873E31}" dt="2020-06-13T14:33:57.085" v="763" actId="1076"/>
          <ac:spMkLst>
            <pc:docMk/>
            <pc:sldMk cId="1234812241" sldId="298"/>
            <ac:spMk id="52" creationId="{9867BFE5-2DCB-4E66-8FEB-7D98A99F0B5E}"/>
          </ac:spMkLst>
        </pc:spChg>
        <pc:spChg chg="add mod">
          <ac:chgData name="Dezhong Yao" userId="794760dbfb091494" providerId="LiveId" clId="{6A93F0AB-54F6-42DF-8696-544E7A873E31}" dt="2020-06-13T14:33:57.085" v="763" actId="1076"/>
          <ac:spMkLst>
            <pc:docMk/>
            <pc:sldMk cId="1234812241" sldId="298"/>
            <ac:spMk id="53" creationId="{6AA5A9C5-CE1B-4FAE-BE94-17036313BACB}"/>
          </ac:spMkLst>
        </pc:spChg>
        <pc:spChg chg="add mod">
          <ac:chgData name="Dezhong Yao" userId="794760dbfb091494" providerId="LiveId" clId="{6A93F0AB-54F6-42DF-8696-544E7A873E31}" dt="2020-06-13T14:33:57.085" v="763" actId="1076"/>
          <ac:spMkLst>
            <pc:docMk/>
            <pc:sldMk cId="1234812241" sldId="298"/>
            <ac:spMk id="54" creationId="{BFCC66B6-F8CA-4B4D-938D-9A957A9FCFB3}"/>
          </ac:spMkLst>
        </pc:spChg>
        <pc:spChg chg="add mod">
          <ac:chgData name="Dezhong Yao" userId="794760dbfb091494" providerId="LiveId" clId="{6A93F0AB-54F6-42DF-8696-544E7A873E31}" dt="2020-06-13T14:33:57.085" v="763" actId="1076"/>
          <ac:spMkLst>
            <pc:docMk/>
            <pc:sldMk cId="1234812241" sldId="298"/>
            <ac:spMk id="55" creationId="{313D0F56-B0A4-40B4-BAEC-0D4AA5252F3D}"/>
          </ac:spMkLst>
        </pc:spChg>
        <pc:spChg chg="add del mod">
          <ac:chgData name="Dezhong Yao" userId="794760dbfb091494" providerId="LiveId" clId="{6A93F0AB-54F6-42DF-8696-544E7A873E31}" dt="2020-06-13T14:30:08.130" v="695" actId="478"/>
          <ac:spMkLst>
            <pc:docMk/>
            <pc:sldMk cId="1234812241" sldId="298"/>
            <ac:spMk id="56" creationId="{B435EF64-DEFD-4B1B-82CA-B82313EE8953}"/>
          </ac:spMkLst>
        </pc:spChg>
        <pc:spChg chg="mod">
          <ac:chgData name="Dezhong Yao" userId="794760dbfb091494" providerId="LiveId" clId="{6A93F0AB-54F6-42DF-8696-544E7A873E31}" dt="2020-06-13T14:31:41.963" v="718" actId="947"/>
          <ac:spMkLst>
            <pc:docMk/>
            <pc:sldMk cId="1234812241" sldId="298"/>
            <ac:spMk id="61" creationId="{326B2A07-90DC-4650-8DD3-F328EB4F2D75}"/>
          </ac:spMkLst>
        </pc:spChg>
        <pc:spChg chg="mod">
          <ac:chgData name="Dezhong Yao" userId="794760dbfb091494" providerId="LiveId" clId="{6A93F0AB-54F6-42DF-8696-544E7A873E31}" dt="2020-06-13T14:31:41.963" v="718" actId="947"/>
          <ac:spMkLst>
            <pc:docMk/>
            <pc:sldMk cId="1234812241" sldId="298"/>
            <ac:spMk id="62" creationId="{F1F9AC7C-31D6-48AD-99A3-93D30033E53B}"/>
          </ac:spMkLst>
        </pc:spChg>
        <pc:spChg chg="mod">
          <ac:chgData name="Dezhong Yao" userId="794760dbfb091494" providerId="LiveId" clId="{6A93F0AB-54F6-42DF-8696-544E7A873E31}" dt="2020-06-13T14:31:41.963" v="718" actId="947"/>
          <ac:spMkLst>
            <pc:docMk/>
            <pc:sldMk cId="1234812241" sldId="298"/>
            <ac:spMk id="63" creationId="{D55E7486-62B0-4107-B423-7FD50CDA503F}"/>
          </ac:spMkLst>
        </pc:spChg>
        <pc:spChg chg="mod">
          <ac:chgData name="Dezhong Yao" userId="794760dbfb091494" providerId="LiveId" clId="{6A93F0AB-54F6-42DF-8696-544E7A873E31}" dt="2020-06-13T14:31:41.963" v="718" actId="947"/>
          <ac:spMkLst>
            <pc:docMk/>
            <pc:sldMk cId="1234812241" sldId="298"/>
            <ac:spMk id="64" creationId="{8CC5110B-4061-41CC-B562-AE62BAD59935}"/>
          </ac:spMkLst>
        </pc:spChg>
        <pc:spChg chg="mod">
          <ac:chgData name="Dezhong Yao" userId="794760dbfb091494" providerId="LiveId" clId="{6A93F0AB-54F6-42DF-8696-544E7A873E31}" dt="2020-06-13T14:31:41.963" v="718" actId="947"/>
          <ac:spMkLst>
            <pc:docMk/>
            <pc:sldMk cId="1234812241" sldId="298"/>
            <ac:spMk id="65" creationId="{23B5E75C-1DCC-4FA7-A033-556168D7B6F4}"/>
          </ac:spMkLst>
        </pc:spChg>
        <pc:spChg chg="mod">
          <ac:chgData name="Dezhong Yao" userId="794760dbfb091494" providerId="LiveId" clId="{6A93F0AB-54F6-42DF-8696-544E7A873E31}" dt="2020-06-13T14:31:41.963" v="718" actId="947"/>
          <ac:spMkLst>
            <pc:docMk/>
            <pc:sldMk cId="1234812241" sldId="298"/>
            <ac:spMk id="66" creationId="{AE4A579F-6C80-4BF1-9F81-964F7ED3200C}"/>
          </ac:spMkLst>
        </pc:spChg>
        <pc:spChg chg="mod">
          <ac:chgData name="Dezhong Yao" userId="794760dbfb091494" providerId="LiveId" clId="{6A93F0AB-54F6-42DF-8696-544E7A873E31}" dt="2020-06-13T14:31:41.963" v="718" actId="947"/>
          <ac:spMkLst>
            <pc:docMk/>
            <pc:sldMk cId="1234812241" sldId="298"/>
            <ac:spMk id="67" creationId="{232B8209-54DC-4B5A-83D7-8908C0657E71}"/>
          </ac:spMkLst>
        </pc:spChg>
        <pc:spChg chg="mod">
          <ac:chgData name="Dezhong Yao" userId="794760dbfb091494" providerId="LiveId" clId="{6A93F0AB-54F6-42DF-8696-544E7A873E31}" dt="2020-06-13T14:31:41.963" v="718" actId="947"/>
          <ac:spMkLst>
            <pc:docMk/>
            <pc:sldMk cId="1234812241" sldId="298"/>
            <ac:spMk id="68" creationId="{2BB2189D-03DB-49DC-A35E-6ABC3083121F}"/>
          </ac:spMkLst>
        </pc:spChg>
        <pc:spChg chg="mod">
          <ac:chgData name="Dezhong Yao" userId="794760dbfb091494" providerId="LiveId" clId="{6A93F0AB-54F6-42DF-8696-544E7A873E31}" dt="2020-06-13T14:31:41.963" v="718" actId="947"/>
          <ac:spMkLst>
            <pc:docMk/>
            <pc:sldMk cId="1234812241" sldId="298"/>
            <ac:spMk id="69" creationId="{9953BFC3-0B37-4FCF-B781-DB8E419FEBEA}"/>
          </ac:spMkLst>
        </pc:spChg>
        <pc:spChg chg="mod">
          <ac:chgData name="Dezhong Yao" userId="794760dbfb091494" providerId="LiveId" clId="{6A93F0AB-54F6-42DF-8696-544E7A873E31}" dt="2020-06-13T14:31:41.963" v="718" actId="947"/>
          <ac:spMkLst>
            <pc:docMk/>
            <pc:sldMk cId="1234812241" sldId="298"/>
            <ac:spMk id="70" creationId="{57D6A863-4284-4FD6-8B00-D70FD2F43981}"/>
          </ac:spMkLst>
        </pc:spChg>
        <pc:spChg chg="mod">
          <ac:chgData name="Dezhong Yao" userId="794760dbfb091494" providerId="LiveId" clId="{6A93F0AB-54F6-42DF-8696-544E7A873E31}" dt="2020-06-13T14:31:41.963" v="718" actId="947"/>
          <ac:spMkLst>
            <pc:docMk/>
            <pc:sldMk cId="1234812241" sldId="298"/>
            <ac:spMk id="71" creationId="{A6B6C08F-1B4A-4349-B99B-0E271B814E91}"/>
          </ac:spMkLst>
        </pc:spChg>
        <pc:spChg chg="mod">
          <ac:chgData name="Dezhong Yao" userId="794760dbfb091494" providerId="LiveId" clId="{6A93F0AB-54F6-42DF-8696-544E7A873E31}" dt="2020-06-13T14:31:41.963" v="718" actId="947"/>
          <ac:spMkLst>
            <pc:docMk/>
            <pc:sldMk cId="1234812241" sldId="298"/>
            <ac:spMk id="72" creationId="{F096A1DF-5E69-404C-B0B9-0C398C9274F5}"/>
          </ac:spMkLst>
        </pc:spChg>
        <pc:spChg chg="mod">
          <ac:chgData name="Dezhong Yao" userId="794760dbfb091494" providerId="LiveId" clId="{6A93F0AB-54F6-42DF-8696-544E7A873E31}" dt="2020-06-13T14:31:41.963" v="718" actId="947"/>
          <ac:spMkLst>
            <pc:docMk/>
            <pc:sldMk cId="1234812241" sldId="298"/>
            <ac:spMk id="73" creationId="{168A51A7-82F2-4336-B42E-9A7BC2212A5F}"/>
          </ac:spMkLst>
        </pc:spChg>
        <pc:spChg chg="mod">
          <ac:chgData name="Dezhong Yao" userId="794760dbfb091494" providerId="LiveId" clId="{6A93F0AB-54F6-42DF-8696-544E7A873E31}" dt="2020-06-13T14:31:41.963" v="718" actId="947"/>
          <ac:spMkLst>
            <pc:docMk/>
            <pc:sldMk cId="1234812241" sldId="298"/>
            <ac:spMk id="74" creationId="{1098AA69-A0E3-408E-88B6-D5D948A87928}"/>
          </ac:spMkLst>
        </pc:spChg>
        <pc:spChg chg="mod">
          <ac:chgData name="Dezhong Yao" userId="794760dbfb091494" providerId="LiveId" clId="{6A93F0AB-54F6-42DF-8696-544E7A873E31}" dt="2020-06-13T14:31:41.963" v="718" actId="947"/>
          <ac:spMkLst>
            <pc:docMk/>
            <pc:sldMk cId="1234812241" sldId="298"/>
            <ac:spMk id="75" creationId="{69FF75B3-0B9C-466F-96DE-434AB9909068}"/>
          </ac:spMkLst>
        </pc:spChg>
        <pc:spChg chg="mod">
          <ac:chgData name="Dezhong Yao" userId="794760dbfb091494" providerId="LiveId" clId="{6A93F0AB-54F6-42DF-8696-544E7A873E31}" dt="2020-06-13T14:31:41.963" v="718" actId="947"/>
          <ac:spMkLst>
            <pc:docMk/>
            <pc:sldMk cId="1234812241" sldId="298"/>
            <ac:spMk id="76" creationId="{3373162E-BBFC-4EC2-BBA8-847661A49849}"/>
          </ac:spMkLst>
        </pc:spChg>
        <pc:spChg chg="mod">
          <ac:chgData name="Dezhong Yao" userId="794760dbfb091494" providerId="LiveId" clId="{6A93F0AB-54F6-42DF-8696-544E7A873E31}" dt="2020-06-13T14:31:41.963" v="718" actId="947"/>
          <ac:spMkLst>
            <pc:docMk/>
            <pc:sldMk cId="1234812241" sldId="298"/>
            <ac:spMk id="77" creationId="{F477ACF5-4115-432E-993F-7BD955CFA896}"/>
          </ac:spMkLst>
        </pc:spChg>
        <pc:spChg chg="mod">
          <ac:chgData name="Dezhong Yao" userId="794760dbfb091494" providerId="LiveId" clId="{6A93F0AB-54F6-42DF-8696-544E7A873E31}" dt="2020-06-13T14:31:41.963" v="718" actId="947"/>
          <ac:spMkLst>
            <pc:docMk/>
            <pc:sldMk cId="1234812241" sldId="298"/>
            <ac:spMk id="78" creationId="{FAB96F35-8DEA-4856-BAE5-73E3861234CC}"/>
          </ac:spMkLst>
        </pc:spChg>
        <pc:spChg chg="add mod">
          <ac:chgData name="Dezhong Yao" userId="794760dbfb091494" providerId="LiveId" clId="{6A93F0AB-54F6-42DF-8696-544E7A873E31}" dt="2020-06-13T14:33:57.085" v="763" actId="1076"/>
          <ac:spMkLst>
            <pc:docMk/>
            <pc:sldMk cId="1234812241" sldId="298"/>
            <ac:spMk id="79" creationId="{269F7C19-C93E-49D1-A022-8453BC615DAF}"/>
          </ac:spMkLst>
        </pc:spChg>
        <pc:spChg chg="add mod">
          <ac:chgData name="Dezhong Yao" userId="794760dbfb091494" providerId="LiveId" clId="{6A93F0AB-54F6-42DF-8696-544E7A873E31}" dt="2020-06-13T14:33:57.085" v="763" actId="1076"/>
          <ac:spMkLst>
            <pc:docMk/>
            <pc:sldMk cId="1234812241" sldId="298"/>
            <ac:spMk id="80" creationId="{9E61BDE9-4A17-4863-A9AF-2EB4EABA1AEC}"/>
          </ac:spMkLst>
        </pc:spChg>
        <pc:spChg chg="add mod">
          <ac:chgData name="Dezhong Yao" userId="794760dbfb091494" providerId="LiveId" clId="{6A93F0AB-54F6-42DF-8696-544E7A873E31}" dt="2020-06-13T14:37:36.542" v="818" actId="164"/>
          <ac:spMkLst>
            <pc:docMk/>
            <pc:sldMk cId="1234812241" sldId="298"/>
            <ac:spMk id="81" creationId="{27EF1785-3F3B-4641-959F-66248A7604ED}"/>
          </ac:spMkLst>
        </pc:spChg>
        <pc:spChg chg="add mod">
          <ac:chgData name="Dezhong Yao" userId="794760dbfb091494" providerId="LiveId" clId="{6A93F0AB-54F6-42DF-8696-544E7A873E31}" dt="2020-06-13T14:37:36.542" v="818" actId="164"/>
          <ac:spMkLst>
            <pc:docMk/>
            <pc:sldMk cId="1234812241" sldId="298"/>
            <ac:spMk id="82" creationId="{86E5D854-3592-4F84-82B7-38E2BC6090FA}"/>
          </ac:spMkLst>
        </pc:spChg>
        <pc:spChg chg="add mod">
          <ac:chgData name="Dezhong Yao" userId="794760dbfb091494" providerId="LiveId" clId="{6A93F0AB-54F6-42DF-8696-544E7A873E31}" dt="2020-06-13T14:37:45.955" v="822" actId="1076"/>
          <ac:spMkLst>
            <pc:docMk/>
            <pc:sldMk cId="1234812241" sldId="298"/>
            <ac:spMk id="83" creationId="{DBC7B06B-707C-458B-820C-F8521372C7D6}"/>
          </ac:spMkLst>
        </pc:spChg>
        <pc:grpChg chg="add del mod">
          <ac:chgData name="Dezhong Yao" userId="794760dbfb091494" providerId="LiveId" clId="{6A93F0AB-54F6-42DF-8696-544E7A873E31}" dt="2020-06-13T14:32:36.189" v="741" actId="478"/>
          <ac:grpSpMkLst>
            <pc:docMk/>
            <pc:sldMk cId="1234812241" sldId="298"/>
            <ac:grpSpMk id="8" creationId="{9DF21EBC-D1F2-4608-8EA9-6B7CA7960407}"/>
          </ac:grpSpMkLst>
        </pc:grpChg>
        <pc:grpChg chg="add mod">
          <ac:chgData name="Dezhong Yao" userId="794760dbfb091494" providerId="LiveId" clId="{6A93F0AB-54F6-42DF-8696-544E7A873E31}" dt="2020-06-13T14:33:57.085" v="763" actId="1076"/>
          <ac:grpSpMkLst>
            <pc:docMk/>
            <pc:sldMk cId="1234812241" sldId="298"/>
            <ac:grpSpMk id="19" creationId="{0BAA44FA-740B-4BA3-9356-508478C29DB6}"/>
          </ac:grpSpMkLst>
        </pc:grpChg>
        <pc:grpChg chg="add mod">
          <ac:chgData name="Dezhong Yao" userId="794760dbfb091494" providerId="LiveId" clId="{6A93F0AB-54F6-42DF-8696-544E7A873E31}" dt="2020-06-13T14:33:57.085" v="763" actId="1076"/>
          <ac:grpSpMkLst>
            <pc:docMk/>
            <pc:sldMk cId="1234812241" sldId="298"/>
            <ac:grpSpMk id="23" creationId="{ECAE97CE-A62E-40F2-AEBE-10EEB04699EF}"/>
          </ac:grpSpMkLst>
        </pc:grpChg>
        <pc:grpChg chg="add del mod">
          <ac:chgData name="Dezhong Yao" userId="794760dbfb091494" providerId="LiveId" clId="{6A93F0AB-54F6-42DF-8696-544E7A873E31}" dt="2020-06-13T14:33:57.085" v="763" actId="1076"/>
          <ac:grpSpMkLst>
            <pc:docMk/>
            <pc:sldMk cId="1234812241" sldId="298"/>
            <ac:grpSpMk id="27" creationId="{DFEEF8E6-C301-47E5-A577-8BFA8F0D978C}"/>
          </ac:grpSpMkLst>
        </pc:grpChg>
        <pc:grpChg chg="add del mod">
          <ac:chgData name="Dezhong Yao" userId="794760dbfb091494" providerId="LiveId" clId="{6A93F0AB-54F6-42DF-8696-544E7A873E31}" dt="2020-06-13T14:33:26.763" v="751" actId="478"/>
          <ac:grpSpMkLst>
            <pc:docMk/>
            <pc:sldMk cId="1234812241" sldId="298"/>
            <ac:grpSpMk id="31" creationId="{DE2E0281-B70D-4979-92D3-E405EE85229E}"/>
          </ac:grpSpMkLst>
        </pc:grpChg>
        <pc:grpChg chg="add mod">
          <ac:chgData name="Dezhong Yao" userId="794760dbfb091494" providerId="LiveId" clId="{6A93F0AB-54F6-42DF-8696-544E7A873E31}" dt="2020-06-13T14:33:57.085" v="763" actId="1076"/>
          <ac:grpSpMkLst>
            <pc:docMk/>
            <pc:sldMk cId="1234812241" sldId="298"/>
            <ac:grpSpMk id="35" creationId="{71FC9C2D-BA63-4077-B5BA-E3A4BBE6D5F8}"/>
          </ac:grpSpMkLst>
        </pc:grpChg>
        <pc:grpChg chg="add mod">
          <ac:chgData name="Dezhong Yao" userId="794760dbfb091494" providerId="LiveId" clId="{6A93F0AB-54F6-42DF-8696-544E7A873E31}" dt="2020-06-13T14:33:57.085" v="763" actId="1076"/>
          <ac:grpSpMkLst>
            <pc:docMk/>
            <pc:sldMk cId="1234812241" sldId="298"/>
            <ac:grpSpMk id="39" creationId="{DCD627F9-FD3E-4217-983F-995C1A619C41}"/>
          </ac:grpSpMkLst>
        </pc:grpChg>
        <pc:grpChg chg="add mod">
          <ac:chgData name="Dezhong Yao" userId="794760dbfb091494" providerId="LiveId" clId="{6A93F0AB-54F6-42DF-8696-544E7A873E31}" dt="2020-06-13T14:33:57.085" v="763" actId="1076"/>
          <ac:grpSpMkLst>
            <pc:docMk/>
            <pc:sldMk cId="1234812241" sldId="298"/>
            <ac:grpSpMk id="57" creationId="{1E5A8427-A39E-4264-81FD-7FADFCF3F1D3}"/>
          </ac:grpSpMkLst>
        </pc:grpChg>
        <pc:grpChg chg="mod">
          <ac:chgData name="Dezhong Yao" userId="794760dbfb091494" providerId="LiveId" clId="{6A93F0AB-54F6-42DF-8696-544E7A873E31}" dt="2020-06-13T14:30:32.261" v="701"/>
          <ac:grpSpMkLst>
            <pc:docMk/>
            <pc:sldMk cId="1234812241" sldId="298"/>
            <ac:grpSpMk id="58" creationId="{B2BF41D5-6D8E-4E3D-B58E-06E87ED7C312}"/>
          </ac:grpSpMkLst>
        </pc:grpChg>
        <pc:grpChg chg="mod">
          <ac:chgData name="Dezhong Yao" userId="794760dbfb091494" providerId="LiveId" clId="{6A93F0AB-54F6-42DF-8696-544E7A873E31}" dt="2020-06-13T14:30:32.261" v="701"/>
          <ac:grpSpMkLst>
            <pc:docMk/>
            <pc:sldMk cId="1234812241" sldId="298"/>
            <ac:grpSpMk id="59" creationId="{1659CDB1-8E27-4F37-A175-430CE338185D}"/>
          </ac:grpSpMkLst>
        </pc:grpChg>
        <pc:grpChg chg="mod">
          <ac:chgData name="Dezhong Yao" userId="794760dbfb091494" providerId="LiveId" clId="{6A93F0AB-54F6-42DF-8696-544E7A873E31}" dt="2020-06-13T14:30:32.261" v="701"/>
          <ac:grpSpMkLst>
            <pc:docMk/>
            <pc:sldMk cId="1234812241" sldId="298"/>
            <ac:grpSpMk id="60" creationId="{F0875768-B7EC-4307-B2F1-E388B75BA3CD}"/>
          </ac:grpSpMkLst>
        </pc:grpChg>
        <pc:grpChg chg="add mod">
          <ac:chgData name="Dezhong Yao" userId="794760dbfb091494" providerId="LiveId" clId="{6A93F0AB-54F6-42DF-8696-544E7A873E31}" dt="2020-06-13T14:37:36.542" v="818" actId="164"/>
          <ac:grpSpMkLst>
            <pc:docMk/>
            <pc:sldMk cId="1234812241" sldId="298"/>
            <ac:grpSpMk id="84" creationId="{15BD9EBC-72AA-4017-A9C2-0E853BE927A9}"/>
          </ac:grpSpMkLst>
        </pc:grpChg>
      </pc:sldChg>
      <pc:sldChg chg="addSp delSp modSp new mod">
        <pc:chgData name="Dezhong Yao" userId="794760dbfb091494" providerId="LiveId" clId="{6A93F0AB-54F6-42DF-8696-544E7A873E31}" dt="2020-08-03T14:29:18.269" v="1005"/>
        <pc:sldMkLst>
          <pc:docMk/>
          <pc:sldMk cId="2001491903" sldId="299"/>
        </pc:sldMkLst>
        <pc:spChg chg="add mod">
          <ac:chgData name="Dezhong Yao" userId="794760dbfb091494" providerId="LiveId" clId="{6A93F0AB-54F6-42DF-8696-544E7A873E31}" dt="2020-08-03T14:29:18.269" v="1005"/>
          <ac:spMkLst>
            <pc:docMk/>
            <pc:sldMk cId="2001491903" sldId="299"/>
            <ac:spMk id="5" creationId="{ADEB33B6-8C44-4687-BF78-911E1506C20C}"/>
          </ac:spMkLst>
        </pc:spChg>
        <pc:spChg chg="add mod">
          <ac:chgData name="Dezhong Yao" userId="794760dbfb091494" providerId="LiveId" clId="{6A93F0AB-54F6-42DF-8696-544E7A873E31}" dt="2020-08-03T14:29:18.269" v="1005"/>
          <ac:spMkLst>
            <pc:docMk/>
            <pc:sldMk cId="2001491903" sldId="299"/>
            <ac:spMk id="6" creationId="{A28952AC-4C6F-4C52-B759-1BEC82F577FE}"/>
          </ac:spMkLst>
        </pc:spChg>
        <pc:spChg chg="add mod">
          <ac:chgData name="Dezhong Yao" userId="794760dbfb091494" providerId="LiveId" clId="{6A93F0AB-54F6-42DF-8696-544E7A873E31}" dt="2020-08-03T14:29:18.269" v="1005"/>
          <ac:spMkLst>
            <pc:docMk/>
            <pc:sldMk cId="2001491903" sldId="299"/>
            <ac:spMk id="7" creationId="{246C4382-4982-4E13-BE42-449E20315AEE}"/>
          </ac:spMkLst>
        </pc:spChg>
        <pc:spChg chg="add mod">
          <ac:chgData name="Dezhong Yao" userId="794760dbfb091494" providerId="LiveId" clId="{6A93F0AB-54F6-42DF-8696-544E7A873E31}" dt="2020-08-03T14:29:18.269" v="1005"/>
          <ac:spMkLst>
            <pc:docMk/>
            <pc:sldMk cId="2001491903" sldId="299"/>
            <ac:spMk id="8" creationId="{A938B5A5-9343-46FB-94E9-4CB0B17A5687}"/>
          </ac:spMkLst>
        </pc:spChg>
        <pc:spChg chg="add mod">
          <ac:chgData name="Dezhong Yao" userId="794760dbfb091494" providerId="LiveId" clId="{6A93F0AB-54F6-42DF-8696-544E7A873E31}" dt="2020-08-03T14:29:18.269" v="1005"/>
          <ac:spMkLst>
            <pc:docMk/>
            <pc:sldMk cId="2001491903" sldId="299"/>
            <ac:spMk id="9" creationId="{56222701-BF6B-4542-A38A-82F5CC312A3C}"/>
          </ac:spMkLst>
        </pc:spChg>
        <pc:spChg chg="add mod">
          <ac:chgData name="Dezhong Yao" userId="794760dbfb091494" providerId="LiveId" clId="{6A93F0AB-54F6-42DF-8696-544E7A873E31}" dt="2020-08-03T14:29:18.269" v="1005"/>
          <ac:spMkLst>
            <pc:docMk/>
            <pc:sldMk cId="2001491903" sldId="299"/>
            <ac:spMk id="10" creationId="{32444868-699D-4DCA-965A-603ED648529C}"/>
          </ac:spMkLst>
        </pc:spChg>
        <pc:spChg chg="add mod">
          <ac:chgData name="Dezhong Yao" userId="794760dbfb091494" providerId="LiveId" clId="{6A93F0AB-54F6-42DF-8696-544E7A873E31}" dt="2020-08-03T14:29:18.269" v="1005"/>
          <ac:spMkLst>
            <pc:docMk/>
            <pc:sldMk cId="2001491903" sldId="299"/>
            <ac:spMk id="11" creationId="{744D155A-6542-4F1D-8F9A-C6A120AE24E1}"/>
          </ac:spMkLst>
        </pc:spChg>
        <pc:spChg chg="add mod">
          <ac:chgData name="Dezhong Yao" userId="794760dbfb091494" providerId="LiveId" clId="{6A93F0AB-54F6-42DF-8696-544E7A873E31}" dt="2020-08-03T14:29:18.269" v="1005"/>
          <ac:spMkLst>
            <pc:docMk/>
            <pc:sldMk cId="2001491903" sldId="299"/>
            <ac:spMk id="12" creationId="{0029869B-88F0-4A4B-91F7-C776E72206A7}"/>
          </ac:spMkLst>
        </pc:spChg>
        <pc:spChg chg="add mod">
          <ac:chgData name="Dezhong Yao" userId="794760dbfb091494" providerId="LiveId" clId="{6A93F0AB-54F6-42DF-8696-544E7A873E31}" dt="2020-08-03T14:29:18.269" v="1005"/>
          <ac:spMkLst>
            <pc:docMk/>
            <pc:sldMk cId="2001491903" sldId="299"/>
            <ac:spMk id="13" creationId="{DE2DBB4D-78ED-4313-B718-F920130361AC}"/>
          </ac:spMkLst>
        </pc:spChg>
        <pc:spChg chg="add mod">
          <ac:chgData name="Dezhong Yao" userId="794760dbfb091494" providerId="LiveId" clId="{6A93F0AB-54F6-42DF-8696-544E7A873E31}" dt="2020-08-03T14:29:18.269" v="1005"/>
          <ac:spMkLst>
            <pc:docMk/>
            <pc:sldMk cId="2001491903" sldId="299"/>
            <ac:spMk id="14" creationId="{D97B81F6-C3A5-4045-B166-39CE3ED212F9}"/>
          </ac:spMkLst>
        </pc:spChg>
        <pc:spChg chg="add mod">
          <ac:chgData name="Dezhong Yao" userId="794760dbfb091494" providerId="LiveId" clId="{6A93F0AB-54F6-42DF-8696-544E7A873E31}" dt="2020-08-03T14:29:18.269" v="1005"/>
          <ac:spMkLst>
            <pc:docMk/>
            <pc:sldMk cId="2001491903" sldId="299"/>
            <ac:spMk id="15" creationId="{8C80B1F6-3565-4AED-9543-474A8A56E802}"/>
          </ac:spMkLst>
        </pc:spChg>
        <pc:spChg chg="add mod">
          <ac:chgData name="Dezhong Yao" userId="794760dbfb091494" providerId="LiveId" clId="{6A93F0AB-54F6-42DF-8696-544E7A873E31}" dt="2020-08-03T14:29:18.269" v="1005"/>
          <ac:spMkLst>
            <pc:docMk/>
            <pc:sldMk cId="2001491903" sldId="299"/>
            <ac:spMk id="16" creationId="{B5DF933E-0CFE-48C4-9FB6-06458E027B0D}"/>
          </ac:spMkLst>
        </pc:spChg>
        <pc:spChg chg="add mod">
          <ac:chgData name="Dezhong Yao" userId="794760dbfb091494" providerId="LiveId" clId="{6A93F0AB-54F6-42DF-8696-544E7A873E31}" dt="2020-08-03T14:29:18.269" v="1005"/>
          <ac:spMkLst>
            <pc:docMk/>
            <pc:sldMk cId="2001491903" sldId="299"/>
            <ac:spMk id="17" creationId="{F60A4A21-3C2D-4644-A46A-A7901A61B079}"/>
          </ac:spMkLst>
        </pc:spChg>
        <pc:spChg chg="add mod">
          <ac:chgData name="Dezhong Yao" userId="794760dbfb091494" providerId="LiveId" clId="{6A93F0AB-54F6-42DF-8696-544E7A873E31}" dt="2020-08-03T14:29:18.269" v="1005"/>
          <ac:spMkLst>
            <pc:docMk/>
            <pc:sldMk cId="2001491903" sldId="299"/>
            <ac:spMk id="18" creationId="{AC5A2E8A-FFF2-4738-8BF5-09AD5C658EF0}"/>
          </ac:spMkLst>
        </pc:spChg>
        <pc:spChg chg="add mod">
          <ac:chgData name="Dezhong Yao" userId="794760dbfb091494" providerId="LiveId" clId="{6A93F0AB-54F6-42DF-8696-544E7A873E31}" dt="2020-08-03T14:29:18.269" v="1005"/>
          <ac:spMkLst>
            <pc:docMk/>
            <pc:sldMk cId="2001491903" sldId="299"/>
            <ac:spMk id="19" creationId="{1EF580C2-7B37-4818-A8C7-6C5A6E5BAD98}"/>
          </ac:spMkLst>
        </pc:spChg>
        <pc:spChg chg="add mod">
          <ac:chgData name="Dezhong Yao" userId="794760dbfb091494" providerId="LiveId" clId="{6A93F0AB-54F6-42DF-8696-544E7A873E31}" dt="2020-08-03T14:29:18.269" v="1005"/>
          <ac:spMkLst>
            <pc:docMk/>
            <pc:sldMk cId="2001491903" sldId="299"/>
            <ac:spMk id="20" creationId="{EB30177A-7BF8-4835-AC3D-F9CF26DF759F}"/>
          </ac:spMkLst>
        </pc:spChg>
        <pc:spChg chg="add mod">
          <ac:chgData name="Dezhong Yao" userId="794760dbfb091494" providerId="LiveId" clId="{6A93F0AB-54F6-42DF-8696-544E7A873E31}" dt="2020-08-03T14:29:18.269" v="1005"/>
          <ac:spMkLst>
            <pc:docMk/>
            <pc:sldMk cId="2001491903" sldId="299"/>
            <ac:spMk id="21" creationId="{471E096C-21D8-4C49-BE87-F4643E06C417}"/>
          </ac:spMkLst>
        </pc:spChg>
        <pc:spChg chg="add mod">
          <ac:chgData name="Dezhong Yao" userId="794760dbfb091494" providerId="LiveId" clId="{6A93F0AB-54F6-42DF-8696-544E7A873E31}" dt="2020-08-03T14:29:18.269" v="1005"/>
          <ac:spMkLst>
            <pc:docMk/>
            <pc:sldMk cId="2001491903" sldId="299"/>
            <ac:spMk id="22" creationId="{0439CB72-762B-4396-83ED-B9BAD6FF0F70}"/>
          </ac:spMkLst>
        </pc:spChg>
        <pc:spChg chg="add mod">
          <ac:chgData name="Dezhong Yao" userId="794760dbfb091494" providerId="LiveId" clId="{6A93F0AB-54F6-42DF-8696-544E7A873E31}" dt="2020-08-03T14:29:18.269" v="1005"/>
          <ac:spMkLst>
            <pc:docMk/>
            <pc:sldMk cId="2001491903" sldId="299"/>
            <ac:spMk id="23" creationId="{E420F71E-7D46-4869-BE66-747AD168B68C}"/>
          </ac:spMkLst>
        </pc:spChg>
        <pc:spChg chg="add mod">
          <ac:chgData name="Dezhong Yao" userId="794760dbfb091494" providerId="LiveId" clId="{6A93F0AB-54F6-42DF-8696-544E7A873E31}" dt="2020-08-03T14:29:18.269" v="1005"/>
          <ac:spMkLst>
            <pc:docMk/>
            <pc:sldMk cId="2001491903" sldId="299"/>
            <ac:spMk id="24" creationId="{DD40CFC7-76D8-4747-B5C8-C4CB642A2DC1}"/>
          </ac:spMkLst>
        </pc:spChg>
        <pc:spChg chg="add mod">
          <ac:chgData name="Dezhong Yao" userId="794760dbfb091494" providerId="LiveId" clId="{6A93F0AB-54F6-42DF-8696-544E7A873E31}" dt="2020-08-03T14:29:18.269" v="1005"/>
          <ac:spMkLst>
            <pc:docMk/>
            <pc:sldMk cId="2001491903" sldId="299"/>
            <ac:spMk id="25" creationId="{38F49FBC-4AA5-44D8-9228-D4E8A9AC2764}"/>
          </ac:spMkLst>
        </pc:spChg>
        <pc:spChg chg="add mod">
          <ac:chgData name="Dezhong Yao" userId="794760dbfb091494" providerId="LiveId" clId="{6A93F0AB-54F6-42DF-8696-544E7A873E31}" dt="2020-08-03T14:29:18.269" v="1005"/>
          <ac:spMkLst>
            <pc:docMk/>
            <pc:sldMk cId="2001491903" sldId="299"/>
            <ac:spMk id="26" creationId="{14B80A00-12A9-44F6-8CB8-5465CB7CE6AA}"/>
          </ac:spMkLst>
        </pc:spChg>
        <pc:spChg chg="add mod">
          <ac:chgData name="Dezhong Yao" userId="794760dbfb091494" providerId="LiveId" clId="{6A93F0AB-54F6-42DF-8696-544E7A873E31}" dt="2020-08-03T14:29:18.269" v="1005"/>
          <ac:spMkLst>
            <pc:docMk/>
            <pc:sldMk cId="2001491903" sldId="299"/>
            <ac:spMk id="27" creationId="{A1FB519B-3433-4040-8C69-71990AB2F3F8}"/>
          </ac:spMkLst>
        </pc:spChg>
        <pc:spChg chg="add mod">
          <ac:chgData name="Dezhong Yao" userId="794760dbfb091494" providerId="LiveId" clId="{6A93F0AB-54F6-42DF-8696-544E7A873E31}" dt="2020-08-03T14:29:18.269" v="1005"/>
          <ac:spMkLst>
            <pc:docMk/>
            <pc:sldMk cId="2001491903" sldId="299"/>
            <ac:spMk id="28" creationId="{F1156E2D-47ED-4E27-993A-1CC6D62916B3}"/>
          </ac:spMkLst>
        </pc:spChg>
        <pc:spChg chg="add mod">
          <ac:chgData name="Dezhong Yao" userId="794760dbfb091494" providerId="LiveId" clId="{6A93F0AB-54F6-42DF-8696-544E7A873E31}" dt="2020-08-03T14:29:18.269" v="1005"/>
          <ac:spMkLst>
            <pc:docMk/>
            <pc:sldMk cId="2001491903" sldId="299"/>
            <ac:spMk id="29" creationId="{9BCBA550-FCED-413A-A6CB-7A802F48C364}"/>
          </ac:spMkLst>
        </pc:spChg>
        <pc:spChg chg="add mod">
          <ac:chgData name="Dezhong Yao" userId="794760dbfb091494" providerId="LiveId" clId="{6A93F0AB-54F6-42DF-8696-544E7A873E31}" dt="2020-08-03T14:29:18.269" v="1005"/>
          <ac:spMkLst>
            <pc:docMk/>
            <pc:sldMk cId="2001491903" sldId="299"/>
            <ac:spMk id="30" creationId="{2E9A37E1-AEA9-4986-A217-8A3DD305CEAA}"/>
          </ac:spMkLst>
        </pc:spChg>
        <pc:spChg chg="add mod">
          <ac:chgData name="Dezhong Yao" userId="794760dbfb091494" providerId="LiveId" clId="{6A93F0AB-54F6-42DF-8696-544E7A873E31}" dt="2020-08-03T14:29:18.269" v="1005"/>
          <ac:spMkLst>
            <pc:docMk/>
            <pc:sldMk cId="2001491903" sldId="299"/>
            <ac:spMk id="31" creationId="{4BFAAD87-B602-4AC6-864A-3D61C13D560C}"/>
          </ac:spMkLst>
        </pc:spChg>
        <pc:spChg chg="add mod">
          <ac:chgData name="Dezhong Yao" userId="794760dbfb091494" providerId="LiveId" clId="{6A93F0AB-54F6-42DF-8696-544E7A873E31}" dt="2020-08-03T14:29:18.269" v="1005"/>
          <ac:spMkLst>
            <pc:docMk/>
            <pc:sldMk cId="2001491903" sldId="299"/>
            <ac:spMk id="32" creationId="{A478900C-576C-4AED-B39A-D089312D712A}"/>
          </ac:spMkLst>
        </pc:spChg>
        <pc:spChg chg="add mod">
          <ac:chgData name="Dezhong Yao" userId="794760dbfb091494" providerId="LiveId" clId="{6A93F0AB-54F6-42DF-8696-544E7A873E31}" dt="2020-08-03T14:29:18.269" v="1005"/>
          <ac:spMkLst>
            <pc:docMk/>
            <pc:sldMk cId="2001491903" sldId="299"/>
            <ac:spMk id="33" creationId="{D925A933-8D98-4D38-A2F2-4248AFCA4C54}"/>
          </ac:spMkLst>
        </pc:spChg>
        <pc:spChg chg="add mod">
          <ac:chgData name="Dezhong Yao" userId="794760dbfb091494" providerId="LiveId" clId="{6A93F0AB-54F6-42DF-8696-544E7A873E31}" dt="2020-08-03T14:29:18.269" v="1005"/>
          <ac:spMkLst>
            <pc:docMk/>
            <pc:sldMk cId="2001491903" sldId="299"/>
            <ac:spMk id="34" creationId="{59036785-D253-4E36-808F-AF30EB308642}"/>
          </ac:spMkLst>
        </pc:spChg>
        <pc:spChg chg="add mod">
          <ac:chgData name="Dezhong Yao" userId="794760dbfb091494" providerId="LiveId" clId="{6A93F0AB-54F6-42DF-8696-544E7A873E31}" dt="2020-08-03T14:29:18.269" v="1005"/>
          <ac:spMkLst>
            <pc:docMk/>
            <pc:sldMk cId="2001491903" sldId="299"/>
            <ac:spMk id="35" creationId="{81F51753-DCDE-4630-AF0F-6245807E42B2}"/>
          </ac:spMkLst>
        </pc:spChg>
        <pc:spChg chg="add mod">
          <ac:chgData name="Dezhong Yao" userId="794760dbfb091494" providerId="LiveId" clId="{6A93F0AB-54F6-42DF-8696-544E7A873E31}" dt="2020-08-03T14:29:18.269" v="1005"/>
          <ac:spMkLst>
            <pc:docMk/>
            <pc:sldMk cId="2001491903" sldId="299"/>
            <ac:spMk id="36" creationId="{3106B0EA-BBBE-46E7-96EC-4CECC2957CCE}"/>
          </ac:spMkLst>
        </pc:spChg>
        <pc:spChg chg="add mod">
          <ac:chgData name="Dezhong Yao" userId="794760dbfb091494" providerId="LiveId" clId="{6A93F0AB-54F6-42DF-8696-544E7A873E31}" dt="2020-08-03T14:29:18.269" v="1005"/>
          <ac:spMkLst>
            <pc:docMk/>
            <pc:sldMk cId="2001491903" sldId="299"/>
            <ac:spMk id="37" creationId="{69D6E1FB-1ECF-425E-BFEF-50AC7122706E}"/>
          </ac:spMkLst>
        </pc:spChg>
        <pc:spChg chg="add mod">
          <ac:chgData name="Dezhong Yao" userId="794760dbfb091494" providerId="LiveId" clId="{6A93F0AB-54F6-42DF-8696-544E7A873E31}" dt="2020-08-03T14:29:18.269" v="1005"/>
          <ac:spMkLst>
            <pc:docMk/>
            <pc:sldMk cId="2001491903" sldId="299"/>
            <ac:spMk id="43" creationId="{F2083FAE-0719-4AB3-8B48-4FAAD1FF93FD}"/>
          </ac:spMkLst>
        </pc:spChg>
        <pc:spChg chg="add mod">
          <ac:chgData name="Dezhong Yao" userId="794760dbfb091494" providerId="LiveId" clId="{6A93F0AB-54F6-42DF-8696-544E7A873E31}" dt="2020-08-03T14:29:18.269" v="1005"/>
          <ac:spMkLst>
            <pc:docMk/>
            <pc:sldMk cId="2001491903" sldId="299"/>
            <ac:spMk id="44" creationId="{845CEBD2-3302-43E4-8BFC-EE002D5AF188}"/>
          </ac:spMkLst>
        </pc:spChg>
        <pc:picChg chg="del mod">
          <ac:chgData name="Dezhong Yao" userId="794760dbfb091494" providerId="LiveId" clId="{6A93F0AB-54F6-42DF-8696-544E7A873E31}" dt="2020-08-03T14:29:12.438" v="1004" actId="478"/>
          <ac:picMkLst>
            <pc:docMk/>
            <pc:sldMk cId="2001491903" sldId="299"/>
            <ac:picMk id="4" creationId="{F546CF2C-A4A3-4FA9-9697-F1FA7CEEB5D1}"/>
          </ac:picMkLst>
        </pc:picChg>
        <pc:cxnChg chg="add mod">
          <ac:chgData name="Dezhong Yao" userId="794760dbfb091494" providerId="LiveId" clId="{6A93F0AB-54F6-42DF-8696-544E7A873E31}" dt="2020-08-03T14:29:18.269" v="1005"/>
          <ac:cxnSpMkLst>
            <pc:docMk/>
            <pc:sldMk cId="2001491903" sldId="299"/>
            <ac:cxnSpMk id="38" creationId="{C9CA4CC5-5B6E-4603-8570-0C79BA70DCC7}"/>
          </ac:cxnSpMkLst>
        </pc:cxnChg>
        <pc:cxnChg chg="add mod">
          <ac:chgData name="Dezhong Yao" userId="794760dbfb091494" providerId="LiveId" clId="{6A93F0AB-54F6-42DF-8696-544E7A873E31}" dt="2020-08-03T14:29:18.269" v="1005"/>
          <ac:cxnSpMkLst>
            <pc:docMk/>
            <pc:sldMk cId="2001491903" sldId="299"/>
            <ac:cxnSpMk id="39" creationId="{1C037689-9C2D-4E85-8A5C-500A3A8AF167}"/>
          </ac:cxnSpMkLst>
        </pc:cxnChg>
        <pc:cxnChg chg="add mod">
          <ac:chgData name="Dezhong Yao" userId="794760dbfb091494" providerId="LiveId" clId="{6A93F0AB-54F6-42DF-8696-544E7A873E31}" dt="2020-08-03T14:29:18.269" v="1005"/>
          <ac:cxnSpMkLst>
            <pc:docMk/>
            <pc:sldMk cId="2001491903" sldId="299"/>
            <ac:cxnSpMk id="40" creationId="{F6F455ED-BE03-4B3E-9AA2-8C8F4DA41AA9}"/>
          </ac:cxnSpMkLst>
        </pc:cxnChg>
        <pc:cxnChg chg="add mod">
          <ac:chgData name="Dezhong Yao" userId="794760dbfb091494" providerId="LiveId" clId="{6A93F0AB-54F6-42DF-8696-544E7A873E31}" dt="2020-08-03T14:29:18.269" v="1005"/>
          <ac:cxnSpMkLst>
            <pc:docMk/>
            <pc:sldMk cId="2001491903" sldId="299"/>
            <ac:cxnSpMk id="41" creationId="{D4573ADE-55BC-4B03-B377-0ED3B42846DA}"/>
          </ac:cxnSpMkLst>
        </pc:cxnChg>
        <pc:cxnChg chg="add mod">
          <ac:chgData name="Dezhong Yao" userId="794760dbfb091494" providerId="LiveId" clId="{6A93F0AB-54F6-42DF-8696-544E7A873E31}" dt="2020-08-03T14:29:18.269" v="1005"/>
          <ac:cxnSpMkLst>
            <pc:docMk/>
            <pc:sldMk cId="2001491903" sldId="299"/>
            <ac:cxnSpMk id="42" creationId="{10554746-6315-4D7E-8FB4-EA24E376964B}"/>
          </ac:cxnSpMkLst>
        </pc:cxnChg>
        <pc:cxnChg chg="add mod">
          <ac:chgData name="Dezhong Yao" userId="794760dbfb091494" providerId="LiveId" clId="{6A93F0AB-54F6-42DF-8696-544E7A873E31}" dt="2020-08-03T14:29:18.269" v="1005"/>
          <ac:cxnSpMkLst>
            <pc:docMk/>
            <pc:sldMk cId="2001491903" sldId="299"/>
            <ac:cxnSpMk id="45" creationId="{469B2A41-184C-467C-87E9-F2ED423C8693}"/>
          </ac:cxnSpMkLst>
        </pc:cxnChg>
        <pc:cxnChg chg="add mod">
          <ac:chgData name="Dezhong Yao" userId="794760dbfb091494" providerId="LiveId" clId="{6A93F0AB-54F6-42DF-8696-544E7A873E31}" dt="2020-08-03T14:29:18.269" v="1005"/>
          <ac:cxnSpMkLst>
            <pc:docMk/>
            <pc:sldMk cId="2001491903" sldId="299"/>
            <ac:cxnSpMk id="46" creationId="{9D1E10A7-2DBC-4513-B00B-0BB3EC9F6720}"/>
          </ac:cxnSpMkLst>
        </pc:cxnChg>
      </pc:sldChg>
      <pc:sldChg chg="addSp delSp modSp add mod">
        <pc:chgData name="Dezhong Yao" userId="794760dbfb091494" providerId="LiveId" clId="{6A93F0AB-54F6-42DF-8696-544E7A873E31}" dt="2020-06-13T16:33:17.273" v="932" actId="692"/>
        <pc:sldMkLst>
          <pc:docMk/>
          <pc:sldMk cId="2888991370" sldId="300"/>
        </pc:sldMkLst>
        <pc:spChg chg="add del mod">
          <ac:chgData name="Dezhong Yao" userId="794760dbfb091494" providerId="LiveId" clId="{6A93F0AB-54F6-42DF-8696-544E7A873E31}" dt="2020-06-13T16:06:10.104" v="827" actId="478"/>
          <ac:spMkLst>
            <pc:docMk/>
            <pc:sldMk cId="2888991370" sldId="300"/>
            <ac:spMk id="4" creationId="{16D48FBE-6AE3-49F5-88F6-254C3CDBD541}"/>
          </ac:spMkLst>
        </pc:spChg>
        <pc:spChg chg="add del mod">
          <ac:chgData name="Dezhong Yao" userId="794760dbfb091494" providerId="LiveId" clId="{6A93F0AB-54F6-42DF-8696-544E7A873E31}" dt="2020-06-13T14:28:37.635" v="659" actId="478"/>
          <ac:spMkLst>
            <pc:docMk/>
            <pc:sldMk cId="2888991370" sldId="300"/>
            <ac:spMk id="4" creationId="{5927D930-BFD9-4A1B-9B62-91260619AAFE}"/>
          </ac:spMkLst>
        </pc:spChg>
        <pc:spChg chg="add del mod">
          <ac:chgData name="Dezhong Yao" userId="794760dbfb091494" providerId="LiveId" clId="{6A93F0AB-54F6-42DF-8696-544E7A873E31}" dt="2020-06-13T14:28:37.635" v="659" actId="478"/>
          <ac:spMkLst>
            <pc:docMk/>
            <pc:sldMk cId="2888991370" sldId="300"/>
            <ac:spMk id="5" creationId="{62EBAD57-1FE4-4699-A6FD-655EF2655622}"/>
          </ac:spMkLst>
        </pc:spChg>
        <pc:spChg chg="add del mod">
          <ac:chgData name="Dezhong Yao" userId="794760dbfb091494" providerId="LiveId" clId="{6A93F0AB-54F6-42DF-8696-544E7A873E31}" dt="2020-06-13T14:28:37.635" v="659" actId="478"/>
          <ac:spMkLst>
            <pc:docMk/>
            <pc:sldMk cId="2888991370" sldId="300"/>
            <ac:spMk id="6" creationId="{BADE9BD8-DF26-4A4E-BB84-C53FD4766DE7}"/>
          </ac:spMkLst>
        </pc:spChg>
        <pc:spChg chg="add del mod">
          <ac:chgData name="Dezhong Yao" userId="794760dbfb091494" providerId="LiveId" clId="{6A93F0AB-54F6-42DF-8696-544E7A873E31}" dt="2020-06-13T16:21:26.959" v="837" actId="478"/>
          <ac:spMkLst>
            <pc:docMk/>
            <pc:sldMk cId="2888991370" sldId="300"/>
            <ac:spMk id="8" creationId="{21892478-0412-4E47-9EFF-6CF22FC0C935}"/>
          </ac:spMkLst>
        </pc:spChg>
        <pc:spChg chg="add del mod">
          <ac:chgData name="Dezhong Yao" userId="794760dbfb091494" providerId="LiveId" clId="{6A93F0AB-54F6-42DF-8696-544E7A873E31}" dt="2020-06-13T16:23:00.572" v="859" actId="478"/>
          <ac:spMkLst>
            <pc:docMk/>
            <pc:sldMk cId="2888991370" sldId="300"/>
            <ac:spMk id="9" creationId="{3D86938B-F936-41D9-A402-A199B88C8B18}"/>
          </ac:spMkLst>
        </pc:spChg>
        <pc:spChg chg="add mod">
          <ac:chgData name="Dezhong Yao" userId="794760dbfb091494" providerId="LiveId" clId="{6A93F0AB-54F6-42DF-8696-544E7A873E31}" dt="2020-06-13T16:25:12.302" v="908"/>
          <ac:spMkLst>
            <pc:docMk/>
            <pc:sldMk cId="2888991370" sldId="300"/>
            <ac:spMk id="10" creationId="{5A19208A-9B49-45FC-93F4-B034CA17316C}"/>
          </ac:spMkLst>
        </pc:spChg>
        <pc:spChg chg="mod">
          <ac:chgData name="Dezhong Yao" userId="794760dbfb091494" providerId="LiveId" clId="{6A93F0AB-54F6-42DF-8696-544E7A873E31}" dt="2020-06-13T14:28:48.273" v="661" actId="165"/>
          <ac:spMkLst>
            <pc:docMk/>
            <pc:sldMk cId="2888991370" sldId="300"/>
            <ac:spMk id="15" creationId="{E2886820-297E-4773-BDCF-8712DC6F1F8F}"/>
          </ac:spMkLst>
        </pc:spChg>
        <pc:spChg chg="mod">
          <ac:chgData name="Dezhong Yao" userId="794760dbfb091494" providerId="LiveId" clId="{6A93F0AB-54F6-42DF-8696-544E7A873E31}" dt="2020-06-13T14:28:48.273" v="661" actId="165"/>
          <ac:spMkLst>
            <pc:docMk/>
            <pc:sldMk cId="2888991370" sldId="300"/>
            <ac:spMk id="16" creationId="{C24766BF-1947-4EBF-91A5-5BE04C9F6E54}"/>
          </ac:spMkLst>
        </pc:spChg>
        <pc:spChg chg="mod">
          <ac:chgData name="Dezhong Yao" userId="794760dbfb091494" providerId="LiveId" clId="{6A93F0AB-54F6-42DF-8696-544E7A873E31}" dt="2020-06-13T14:28:48.273" v="661" actId="165"/>
          <ac:spMkLst>
            <pc:docMk/>
            <pc:sldMk cId="2888991370" sldId="300"/>
            <ac:spMk id="17" creationId="{08ED23AA-782F-41B5-99D1-5860A95C31A1}"/>
          </ac:spMkLst>
        </pc:spChg>
        <pc:spChg chg="mod">
          <ac:chgData name="Dezhong Yao" userId="794760dbfb091494" providerId="LiveId" clId="{6A93F0AB-54F6-42DF-8696-544E7A873E31}" dt="2020-06-13T14:28:48.273" v="661" actId="165"/>
          <ac:spMkLst>
            <pc:docMk/>
            <pc:sldMk cId="2888991370" sldId="300"/>
            <ac:spMk id="18" creationId="{5625D05C-0471-4F48-8E60-A32E0E4B6FB4}"/>
          </ac:spMkLst>
        </pc:spChg>
        <pc:spChg chg="mod">
          <ac:chgData name="Dezhong Yao" userId="794760dbfb091494" providerId="LiveId" clId="{6A93F0AB-54F6-42DF-8696-544E7A873E31}" dt="2020-06-13T14:28:48.273" v="661" actId="165"/>
          <ac:spMkLst>
            <pc:docMk/>
            <pc:sldMk cId="2888991370" sldId="300"/>
            <ac:spMk id="19" creationId="{46BE68F1-D890-4AC9-AB4D-B38DF815BDAB}"/>
          </ac:spMkLst>
        </pc:spChg>
        <pc:spChg chg="mod">
          <ac:chgData name="Dezhong Yao" userId="794760dbfb091494" providerId="LiveId" clId="{6A93F0AB-54F6-42DF-8696-544E7A873E31}" dt="2020-06-13T14:28:48.273" v="661" actId="165"/>
          <ac:spMkLst>
            <pc:docMk/>
            <pc:sldMk cId="2888991370" sldId="300"/>
            <ac:spMk id="20" creationId="{BD6EBD6C-7B3A-4EA6-B54F-09372603A26F}"/>
          </ac:spMkLst>
        </pc:spChg>
        <pc:spChg chg="mod">
          <ac:chgData name="Dezhong Yao" userId="794760dbfb091494" providerId="LiveId" clId="{6A93F0AB-54F6-42DF-8696-544E7A873E31}" dt="2020-06-13T14:28:48.273" v="661" actId="165"/>
          <ac:spMkLst>
            <pc:docMk/>
            <pc:sldMk cId="2888991370" sldId="300"/>
            <ac:spMk id="21" creationId="{E69D9194-69D6-4F88-BEA1-60E0B62D6F38}"/>
          </ac:spMkLst>
        </pc:spChg>
        <pc:spChg chg="mod">
          <ac:chgData name="Dezhong Yao" userId="794760dbfb091494" providerId="LiveId" clId="{6A93F0AB-54F6-42DF-8696-544E7A873E31}" dt="2020-06-13T14:28:48.273" v="661" actId="165"/>
          <ac:spMkLst>
            <pc:docMk/>
            <pc:sldMk cId="2888991370" sldId="300"/>
            <ac:spMk id="22" creationId="{B8DDFD91-2DE2-479B-996B-6C1673EC1584}"/>
          </ac:spMkLst>
        </pc:spChg>
        <pc:spChg chg="mod">
          <ac:chgData name="Dezhong Yao" userId="794760dbfb091494" providerId="LiveId" clId="{6A93F0AB-54F6-42DF-8696-544E7A873E31}" dt="2020-06-13T14:28:48.273" v="661" actId="165"/>
          <ac:spMkLst>
            <pc:docMk/>
            <pc:sldMk cId="2888991370" sldId="300"/>
            <ac:spMk id="23" creationId="{C3DEA7D8-A2F4-4AE8-973C-37ED2CD09C48}"/>
          </ac:spMkLst>
        </pc:spChg>
        <pc:spChg chg="mod">
          <ac:chgData name="Dezhong Yao" userId="794760dbfb091494" providerId="LiveId" clId="{6A93F0AB-54F6-42DF-8696-544E7A873E31}" dt="2020-06-13T14:28:48.273" v="661" actId="165"/>
          <ac:spMkLst>
            <pc:docMk/>
            <pc:sldMk cId="2888991370" sldId="300"/>
            <ac:spMk id="24" creationId="{1D105AE9-D42B-44AD-B5D1-D43273D059C0}"/>
          </ac:spMkLst>
        </pc:spChg>
        <pc:spChg chg="mod">
          <ac:chgData name="Dezhong Yao" userId="794760dbfb091494" providerId="LiveId" clId="{6A93F0AB-54F6-42DF-8696-544E7A873E31}" dt="2020-06-13T14:28:48.273" v="661" actId="165"/>
          <ac:spMkLst>
            <pc:docMk/>
            <pc:sldMk cId="2888991370" sldId="300"/>
            <ac:spMk id="25" creationId="{5249D941-38B3-4148-9147-8634C672637C}"/>
          </ac:spMkLst>
        </pc:spChg>
        <pc:spChg chg="mod">
          <ac:chgData name="Dezhong Yao" userId="794760dbfb091494" providerId="LiveId" clId="{6A93F0AB-54F6-42DF-8696-544E7A873E31}" dt="2020-06-13T14:28:48.273" v="661" actId="165"/>
          <ac:spMkLst>
            <pc:docMk/>
            <pc:sldMk cId="2888991370" sldId="300"/>
            <ac:spMk id="26" creationId="{63D1C568-5B3E-4294-B6C2-04F2ED0B15C1}"/>
          </ac:spMkLst>
        </pc:spChg>
        <pc:spChg chg="mod">
          <ac:chgData name="Dezhong Yao" userId="794760dbfb091494" providerId="LiveId" clId="{6A93F0AB-54F6-42DF-8696-544E7A873E31}" dt="2020-06-13T14:28:48.273" v="661" actId="165"/>
          <ac:spMkLst>
            <pc:docMk/>
            <pc:sldMk cId="2888991370" sldId="300"/>
            <ac:spMk id="27" creationId="{B134B7B8-AA88-4BA6-8AE3-29F2D64D12BE}"/>
          </ac:spMkLst>
        </pc:spChg>
        <pc:spChg chg="mod">
          <ac:chgData name="Dezhong Yao" userId="794760dbfb091494" providerId="LiveId" clId="{6A93F0AB-54F6-42DF-8696-544E7A873E31}" dt="2020-06-13T14:28:48.273" v="661" actId="165"/>
          <ac:spMkLst>
            <pc:docMk/>
            <pc:sldMk cId="2888991370" sldId="300"/>
            <ac:spMk id="28" creationId="{49C6B927-102F-4372-9F98-B49F61F5D7BE}"/>
          </ac:spMkLst>
        </pc:spChg>
        <pc:spChg chg="mod">
          <ac:chgData name="Dezhong Yao" userId="794760dbfb091494" providerId="LiveId" clId="{6A93F0AB-54F6-42DF-8696-544E7A873E31}" dt="2020-06-13T14:28:48.273" v="661" actId="165"/>
          <ac:spMkLst>
            <pc:docMk/>
            <pc:sldMk cId="2888991370" sldId="300"/>
            <ac:spMk id="29" creationId="{129D1A5D-97C3-430B-8EC4-34941B6F6406}"/>
          </ac:spMkLst>
        </pc:spChg>
        <pc:spChg chg="mod">
          <ac:chgData name="Dezhong Yao" userId="794760dbfb091494" providerId="LiveId" clId="{6A93F0AB-54F6-42DF-8696-544E7A873E31}" dt="2020-06-13T14:28:48.273" v="661" actId="165"/>
          <ac:spMkLst>
            <pc:docMk/>
            <pc:sldMk cId="2888991370" sldId="300"/>
            <ac:spMk id="30" creationId="{6DC8D556-83EB-429F-B775-D927194AF3F9}"/>
          </ac:spMkLst>
        </pc:spChg>
        <pc:spChg chg="mod">
          <ac:chgData name="Dezhong Yao" userId="794760dbfb091494" providerId="LiveId" clId="{6A93F0AB-54F6-42DF-8696-544E7A873E31}" dt="2020-06-13T14:28:48.273" v="661" actId="165"/>
          <ac:spMkLst>
            <pc:docMk/>
            <pc:sldMk cId="2888991370" sldId="300"/>
            <ac:spMk id="31" creationId="{AA2A311E-D1AD-4B6A-A0F5-F36A1E57150A}"/>
          </ac:spMkLst>
        </pc:spChg>
        <pc:spChg chg="mod">
          <ac:chgData name="Dezhong Yao" userId="794760dbfb091494" providerId="LiveId" clId="{6A93F0AB-54F6-42DF-8696-544E7A873E31}" dt="2020-06-13T14:28:48.273" v="661" actId="165"/>
          <ac:spMkLst>
            <pc:docMk/>
            <pc:sldMk cId="2888991370" sldId="300"/>
            <ac:spMk id="32" creationId="{E493B7F6-D9FC-4C59-849C-E4C5F81A1407}"/>
          </ac:spMkLst>
        </pc:spChg>
        <pc:spChg chg="mod">
          <ac:chgData name="Dezhong Yao" userId="794760dbfb091494" providerId="LiveId" clId="{6A93F0AB-54F6-42DF-8696-544E7A873E31}" dt="2020-06-13T14:28:48.273" v="661" actId="165"/>
          <ac:spMkLst>
            <pc:docMk/>
            <pc:sldMk cId="2888991370" sldId="300"/>
            <ac:spMk id="33" creationId="{E8BA5977-4D0E-4369-9671-5A9B6874D21F}"/>
          </ac:spMkLst>
        </pc:spChg>
        <pc:spChg chg="mod">
          <ac:chgData name="Dezhong Yao" userId="794760dbfb091494" providerId="LiveId" clId="{6A93F0AB-54F6-42DF-8696-544E7A873E31}" dt="2020-06-13T14:28:48.273" v="661" actId="165"/>
          <ac:spMkLst>
            <pc:docMk/>
            <pc:sldMk cId="2888991370" sldId="300"/>
            <ac:spMk id="34" creationId="{8B3293B7-B3C5-4D42-ABC9-25C8A37CE37F}"/>
          </ac:spMkLst>
        </pc:spChg>
        <pc:spChg chg="mod">
          <ac:chgData name="Dezhong Yao" userId="794760dbfb091494" providerId="LiveId" clId="{6A93F0AB-54F6-42DF-8696-544E7A873E31}" dt="2020-06-13T14:28:48.273" v="661" actId="165"/>
          <ac:spMkLst>
            <pc:docMk/>
            <pc:sldMk cId="2888991370" sldId="300"/>
            <ac:spMk id="35" creationId="{7F1DFFBA-838D-4060-B86C-2DB8A644C799}"/>
          </ac:spMkLst>
        </pc:spChg>
        <pc:spChg chg="mod">
          <ac:chgData name="Dezhong Yao" userId="794760dbfb091494" providerId="LiveId" clId="{6A93F0AB-54F6-42DF-8696-544E7A873E31}" dt="2020-06-13T14:28:48.273" v="661" actId="165"/>
          <ac:spMkLst>
            <pc:docMk/>
            <pc:sldMk cId="2888991370" sldId="300"/>
            <ac:spMk id="36" creationId="{5D746D57-44D4-4890-9825-20295AF00213}"/>
          </ac:spMkLst>
        </pc:spChg>
        <pc:spChg chg="mod">
          <ac:chgData name="Dezhong Yao" userId="794760dbfb091494" providerId="LiveId" clId="{6A93F0AB-54F6-42DF-8696-544E7A873E31}" dt="2020-06-13T14:28:48.273" v="661" actId="165"/>
          <ac:spMkLst>
            <pc:docMk/>
            <pc:sldMk cId="2888991370" sldId="300"/>
            <ac:spMk id="37" creationId="{76B8D2D5-77CB-4333-94D5-2E31032528E5}"/>
          </ac:spMkLst>
        </pc:spChg>
        <pc:spChg chg="mod">
          <ac:chgData name="Dezhong Yao" userId="794760dbfb091494" providerId="LiveId" clId="{6A93F0AB-54F6-42DF-8696-544E7A873E31}" dt="2020-06-13T14:28:48.273" v="661" actId="165"/>
          <ac:spMkLst>
            <pc:docMk/>
            <pc:sldMk cId="2888991370" sldId="300"/>
            <ac:spMk id="38" creationId="{DA89E536-A0C4-4FCF-99C0-108ABC39C3D7}"/>
          </ac:spMkLst>
        </pc:spChg>
        <pc:spChg chg="mod">
          <ac:chgData name="Dezhong Yao" userId="794760dbfb091494" providerId="LiveId" clId="{6A93F0AB-54F6-42DF-8696-544E7A873E31}" dt="2020-06-13T14:28:48.273" v="661" actId="165"/>
          <ac:spMkLst>
            <pc:docMk/>
            <pc:sldMk cId="2888991370" sldId="300"/>
            <ac:spMk id="39" creationId="{E14A4744-7BF7-46FF-8549-ABF8AFBA8F1D}"/>
          </ac:spMkLst>
        </pc:spChg>
        <pc:spChg chg="mod">
          <ac:chgData name="Dezhong Yao" userId="794760dbfb091494" providerId="LiveId" clId="{6A93F0AB-54F6-42DF-8696-544E7A873E31}" dt="2020-06-13T14:28:48.273" v="661" actId="165"/>
          <ac:spMkLst>
            <pc:docMk/>
            <pc:sldMk cId="2888991370" sldId="300"/>
            <ac:spMk id="40" creationId="{114B318E-DAC6-492C-BEFC-B24FD2EADF85}"/>
          </ac:spMkLst>
        </pc:spChg>
        <pc:spChg chg="mod">
          <ac:chgData name="Dezhong Yao" userId="794760dbfb091494" providerId="LiveId" clId="{6A93F0AB-54F6-42DF-8696-544E7A873E31}" dt="2020-06-13T14:28:48.273" v="661" actId="165"/>
          <ac:spMkLst>
            <pc:docMk/>
            <pc:sldMk cId="2888991370" sldId="300"/>
            <ac:spMk id="41" creationId="{C1F6A6FA-117A-4248-807A-D190ED95528D}"/>
          </ac:spMkLst>
        </pc:spChg>
        <pc:spChg chg="mod">
          <ac:chgData name="Dezhong Yao" userId="794760dbfb091494" providerId="LiveId" clId="{6A93F0AB-54F6-42DF-8696-544E7A873E31}" dt="2020-06-13T14:28:48.273" v="661" actId="165"/>
          <ac:spMkLst>
            <pc:docMk/>
            <pc:sldMk cId="2888991370" sldId="300"/>
            <ac:spMk id="42" creationId="{1A8E972A-59D9-4B3E-959C-AD204E47359D}"/>
          </ac:spMkLst>
        </pc:spChg>
        <pc:spChg chg="mod">
          <ac:chgData name="Dezhong Yao" userId="794760dbfb091494" providerId="LiveId" clId="{6A93F0AB-54F6-42DF-8696-544E7A873E31}" dt="2020-06-13T14:28:48.273" v="661" actId="165"/>
          <ac:spMkLst>
            <pc:docMk/>
            <pc:sldMk cId="2888991370" sldId="300"/>
            <ac:spMk id="43" creationId="{30267B2C-81CF-4B12-9C63-BD332D39715C}"/>
          </ac:spMkLst>
        </pc:spChg>
        <pc:spChg chg="mod">
          <ac:chgData name="Dezhong Yao" userId="794760dbfb091494" providerId="LiveId" clId="{6A93F0AB-54F6-42DF-8696-544E7A873E31}" dt="2020-06-13T14:28:48.273" v="661" actId="165"/>
          <ac:spMkLst>
            <pc:docMk/>
            <pc:sldMk cId="2888991370" sldId="300"/>
            <ac:spMk id="44" creationId="{88DDEA34-596D-4CA0-BFF9-58903C5A68AE}"/>
          </ac:spMkLst>
        </pc:spChg>
        <pc:grpChg chg="add del mod">
          <ac:chgData name="Dezhong Yao" userId="794760dbfb091494" providerId="LiveId" clId="{6A93F0AB-54F6-42DF-8696-544E7A873E31}" dt="2020-06-13T14:28:48.273" v="661" actId="165"/>
          <ac:grpSpMkLst>
            <pc:docMk/>
            <pc:sldMk cId="2888991370" sldId="300"/>
            <ac:grpSpMk id="7" creationId="{EBC85E6C-35FF-416A-B254-8D4FF099FC1A}"/>
          </ac:grpSpMkLst>
        </pc:grpChg>
        <pc:grpChg chg="del mod topLvl">
          <ac:chgData name="Dezhong Yao" userId="794760dbfb091494" providerId="LiveId" clId="{6A93F0AB-54F6-42DF-8696-544E7A873E31}" dt="2020-06-13T14:28:55.793" v="665" actId="478"/>
          <ac:grpSpMkLst>
            <pc:docMk/>
            <pc:sldMk cId="2888991370" sldId="300"/>
            <ac:grpSpMk id="10" creationId="{9F320AB4-FE49-4902-908E-FC74E9D91BDD}"/>
          </ac:grpSpMkLst>
        </pc:grpChg>
        <pc:grpChg chg="mod topLvl">
          <ac:chgData name="Dezhong Yao" userId="794760dbfb091494" providerId="LiveId" clId="{6A93F0AB-54F6-42DF-8696-544E7A873E31}" dt="2020-06-13T14:29:52.451" v="691" actId="164"/>
          <ac:grpSpMkLst>
            <pc:docMk/>
            <pc:sldMk cId="2888991370" sldId="300"/>
            <ac:grpSpMk id="11" creationId="{AABA9A8D-4769-4A77-B5A6-E63D7220C00B}"/>
          </ac:grpSpMkLst>
        </pc:grpChg>
        <pc:grpChg chg="mod topLvl">
          <ac:chgData name="Dezhong Yao" userId="794760dbfb091494" providerId="LiveId" clId="{6A93F0AB-54F6-42DF-8696-544E7A873E31}" dt="2020-06-13T14:29:52.451" v="691" actId="164"/>
          <ac:grpSpMkLst>
            <pc:docMk/>
            <pc:sldMk cId="2888991370" sldId="300"/>
            <ac:grpSpMk id="12" creationId="{618D41C6-D760-4E90-BE61-758FB230EAA3}"/>
          </ac:grpSpMkLst>
        </pc:grpChg>
        <pc:grpChg chg="del mod topLvl">
          <ac:chgData name="Dezhong Yao" userId="794760dbfb091494" providerId="LiveId" clId="{6A93F0AB-54F6-42DF-8696-544E7A873E31}" dt="2020-06-13T14:28:55.793" v="665" actId="478"/>
          <ac:grpSpMkLst>
            <pc:docMk/>
            <pc:sldMk cId="2888991370" sldId="300"/>
            <ac:grpSpMk id="13" creationId="{15A46244-5132-4831-BBB7-37455922E208}"/>
          </ac:grpSpMkLst>
        </pc:grpChg>
        <pc:grpChg chg="mod topLvl">
          <ac:chgData name="Dezhong Yao" userId="794760dbfb091494" providerId="LiveId" clId="{6A93F0AB-54F6-42DF-8696-544E7A873E31}" dt="2020-06-13T14:29:52.451" v="691" actId="164"/>
          <ac:grpSpMkLst>
            <pc:docMk/>
            <pc:sldMk cId="2888991370" sldId="300"/>
            <ac:grpSpMk id="14" creationId="{D1FD1A21-BA02-48F7-99AA-DA2EA6640D8D}"/>
          </ac:grpSpMkLst>
        </pc:grpChg>
        <pc:grpChg chg="add del mod">
          <ac:chgData name="Dezhong Yao" userId="794760dbfb091494" providerId="LiveId" clId="{6A93F0AB-54F6-42DF-8696-544E7A873E31}" dt="2020-06-13T14:38:20.696" v="825" actId="478"/>
          <ac:grpSpMkLst>
            <pc:docMk/>
            <pc:sldMk cId="2888991370" sldId="300"/>
            <ac:grpSpMk id="45" creationId="{63A2A08B-1677-4C13-B6D0-BE238BFB1A4B}"/>
          </ac:grpSpMkLst>
        </pc:grpChg>
        <pc:picChg chg="add del mod">
          <ac:chgData name="Dezhong Yao" userId="794760dbfb091494" providerId="LiveId" clId="{6A93F0AB-54F6-42DF-8696-544E7A873E31}" dt="2020-06-13T16:06:50.458" v="830" actId="478"/>
          <ac:picMkLst>
            <pc:docMk/>
            <pc:sldMk cId="2888991370" sldId="300"/>
            <ac:picMk id="5" creationId="{C44F88C4-ABB4-4F50-8FDA-9B719363A239}"/>
          </ac:picMkLst>
        </pc:picChg>
        <pc:picChg chg="add del mod">
          <ac:chgData name="Dezhong Yao" userId="794760dbfb091494" providerId="LiveId" clId="{6A93F0AB-54F6-42DF-8696-544E7A873E31}" dt="2020-06-13T16:32:36.907" v="919" actId="478"/>
          <ac:picMkLst>
            <pc:docMk/>
            <pc:sldMk cId="2888991370" sldId="300"/>
            <ac:picMk id="7" creationId="{6F5871D4-DE05-414A-9FCE-8CA4DBAB98B8}"/>
          </ac:picMkLst>
        </pc:picChg>
        <pc:picChg chg="add mod">
          <ac:chgData name="Dezhong Yao" userId="794760dbfb091494" providerId="LiveId" clId="{6A93F0AB-54F6-42DF-8696-544E7A873E31}" dt="2020-06-13T16:23:38.436" v="869" actId="1076"/>
          <ac:picMkLst>
            <pc:docMk/>
            <pc:sldMk cId="2888991370" sldId="300"/>
            <ac:picMk id="11" creationId="{AC352218-2A6B-4B31-BF7F-2B878A4F1A6D}"/>
          </ac:picMkLst>
        </pc:picChg>
        <pc:picChg chg="add mod">
          <ac:chgData name="Dezhong Yao" userId="794760dbfb091494" providerId="LiveId" clId="{6A93F0AB-54F6-42DF-8696-544E7A873E31}" dt="2020-06-13T16:23:44.180" v="873" actId="1076"/>
          <ac:picMkLst>
            <pc:docMk/>
            <pc:sldMk cId="2888991370" sldId="300"/>
            <ac:picMk id="12" creationId="{075639E8-61A7-4899-8C54-308341455350}"/>
          </ac:picMkLst>
        </pc:picChg>
        <pc:picChg chg="add mod">
          <ac:chgData name="Dezhong Yao" userId="794760dbfb091494" providerId="LiveId" clId="{6A93F0AB-54F6-42DF-8696-544E7A873E31}" dt="2020-06-13T16:23:47.836" v="875" actId="1076"/>
          <ac:picMkLst>
            <pc:docMk/>
            <pc:sldMk cId="2888991370" sldId="300"/>
            <ac:picMk id="13" creationId="{C6AE67F7-FA35-47DF-B5FD-2A7B8DB3D53C}"/>
          </ac:picMkLst>
        </pc:picChg>
        <pc:picChg chg="add mod">
          <ac:chgData name="Dezhong Yao" userId="794760dbfb091494" providerId="LiveId" clId="{6A93F0AB-54F6-42DF-8696-544E7A873E31}" dt="2020-06-13T16:32:46.492" v="924" actId="1076"/>
          <ac:picMkLst>
            <pc:docMk/>
            <pc:sldMk cId="2888991370" sldId="300"/>
            <ac:picMk id="30" creationId="{2ED51EB6-A042-44AE-BE39-33FBC8319CF0}"/>
          </ac:picMkLst>
        </pc:picChg>
        <pc:picChg chg="add mod">
          <ac:chgData name="Dezhong Yao" userId="794760dbfb091494" providerId="LiveId" clId="{6A93F0AB-54F6-42DF-8696-544E7A873E31}" dt="2020-06-13T16:32:40.812" v="921" actId="1076"/>
          <ac:picMkLst>
            <pc:docMk/>
            <pc:sldMk cId="2888991370" sldId="300"/>
            <ac:picMk id="31" creationId="{EED35117-4A94-43EF-B7BB-DE468FC98E40}"/>
          </ac:picMkLst>
        </pc:picChg>
        <pc:cxnChg chg="del mod topLvl">
          <ac:chgData name="Dezhong Yao" userId="794760dbfb091494" providerId="LiveId" clId="{6A93F0AB-54F6-42DF-8696-544E7A873E31}" dt="2020-06-13T14:28:55.793" v="665" actId="478"/>
          <ac:cxnSpMkLst>
            <pc:docMk/>
            <pc:sldMk cId="2888991370" sldId="300"/>
            <ac:cxnSpMk id="8" creationId="{09474721-37C6-4A0E-A1AD-A60B07BE9D83}"/>
          </ac:cxnSpMkLst>
        </pc:cxnChg>
        <pc:cxnChg chg="del mod topLvl">
          <ac:chgData name="Dezhong Yao" userId="794760dbfb091494" providerId="LiveId" clId="{6A93F0AB-54F6-42DF-8696-544E7A873E31}" dt="2020-06-13T14:28:55.793" v="665" actId="478"/>
          <ac:cxnSpMkLst>
            <pc:docMk/>
            <pc:sldMk cId="2888991370" sldId="300"/>
            <ac:cxnSpMk id="9" creationId="{2CFD6BF5-81B6-47C5-B16A-6B1F95454765}"/>
          </ac:cxnSpMkLst>
        </pc:cxnChg>
        <pc:cxnChg chg="add mod">
          <ac:chgData name="Dezhong Yao" userId="794760dbfb091494" providerId="LiveId" clId="{6A93F0AB-54F6-42DF-8696-544E7A873E31}" dt="2020-06-13T16:33:17.273" v="932" actId="692"/>
          <ac:cxnSpMkLst>
            <pc:docMk/>
            <pc:sldMk cId="2888991370" sldId="300"/>
            <ac:cxnSpMk id="14" creationId="{DF05BF04-3217-4A67-A8EC-F13D3DF528EC}"/>
          </ac:cxnSpMkLst>
        </pc:cxnChg>
        <pc:cxnChg chg="add mod">
          <ac:chgData name="Dezhong Yao" userId="794760dbfb091494" providerId="LiveId" clId="{6A93F0AB-54F6-42DF-8696-544E7A873E31}" dt="2020-06-13T16:33:17.273" v="932" actId="692"/>
          <ac:cxnSpMkLst>
            <pc:docMk/>
            <pc:sldMk cId="2888991370" sldId="300"/>
            <ac:cxnSpMk id="17" creationId="{ED6C1D5E-AF7E-45BC-AC57-B2B6458EE485}"/>
          </ac:cxnSpMkLst>
        </pc:cxnChg>
        <pc:cxnChg chg="add mod">
          <ac:chgData name="Dezhong Yao" userId="794760dbfb091494" providerId="LiveId" clId="{6A93F0AB-54F6-42DF-8696-544E7A873E31}" dt="2020-06-13T16:33:17.273" v="932" actId="692"/>
          <ac:cxnSpMkLst>
            <pc:docMk/>
            <pc:sldMk cId="2888991370" sldId="300"/>
            <ac:cxnSpMk id="20" creationId="{3BAD300F-7351-4020-9C9E-EED4F592B961}"/>
          </ac:cxnSpMkLst>
        </pc:cxnChg>
        <pc:cxnChg chg="add mod">
          <ac:chgData name="Dezhong Yao" userId="794760dbfb091494" providerId="LiveId" clId="{6A93F0AB-54F6-42DF-8696-544E7A873E31}" dt="2020-06-13T16:33:17.273" v="932" actId="692"/>
          <ac:cxnSpMkLst>
            <pc:docMk/>
            <pc:sldMk cId="2888991370" sldId="300"/>
            <ac:cxnSpMk id="23" creationId="{85218F11-9DB4-43C2-BA8F-E09912885464}"/>
          </ac:cxnSpMkLst>
        </pc:cxnChg>
        <pc:cxnChg chg="add mod">
          <ac:chgData name="Dezhong Yao" userId="794760dbfb091494" providerId="LiveId" clId="{6A93F0AB-54F6-42DF-8696-544E7A873E31}" dt="2020-06-13T16:33:17.273" v="932" actId="692"/>
          <ac:cxnSpMkLst>
            <pc:docMk/>
            <pc:sldMk cId="2888991370" sldId="300"/>
            <ac:cxnSpMk id="26" creationId="{0E633687-AB88-45AE-8171-CFD0F2C8B9C5}"/>
          </ac:cxnSpMkLst>
        </pc:cxnChg>
        <pc:cxnChg chg="add mod">
          <ac:chgData name="Dezhong Yao" userId="794760dbfb091494" providerId="LiveId" clId="{6A93F0AB-54F6-42DF-8696-544E7A873E31}" dt="2020-06-13T16:33:08.907" v="930" actId="692"/>
          <ac:cxnSpMkLst>
            <pc:docMk/>
            <pc:sldMk cId="2888991370" sldId="300"/>
            <ac:cxnSpMk id="32" creationId="{D9602459-BB03-4422-A5B8-409D0DF343F5}"/>
          </ac:cxnSpMkLst>
        </pc:cxnChg>
      </pc:sldChg>
      <pc:sldChg chg="addSp delSp modSp mod">
        <pc:chgData name="Dezhong Yao" userId="794760dbfb091494" providerId="LiveId" clId="{6A93F0AB-54F6-42DF-8696-544E7A873E31}" dt="2020-08-03T14:28:33.892" v="1001"/>
        <pc:sldMkLst>
          <pc:docMk/>
          <pc:sldMk cId="4233320433" sldId="301"/>
        </pc:sldMkLst>
        <pc:graphicFrameChg chg="add del mod">
          <ac:chgData name="Dezhong Yao" userId="794760dbfb091494" providerId="LiveId" clId="{6A93F0AB-54F6-42DF-8696-544E7A873E31}" dt="2020-08-03T14:28:33.892" v="1001"/>
          <ac:graphicFrameMkLst>
            <pc:docMk/>
            <pc:sldMk cId="4233320433" sldId="301"/>
            <ac:graphicFrameMk id="3" creationId="{3768E973-4BAB-4234-B669-27A69B27A7AC}"/>
          </ac:graphicFrameMkLst>
        </pc:graphicFrameChg>
      </pc:sldChg>
      <pc:sldChg chg="modSp mod">
        <pc:chgData name="Dezhong Yao" userId="794760dbfb091494" providerId="LiveId" clId="{6A93F0AB-54F6-42DF-8696-544E7A873E31}" dt="2020-08-03T14:29:05.266" v="1002" actId="1036"/>
        <pc:sldMkLst>
          <pc:docMk/>
          <pc:sldMk cId="2176442876" sldId="303"/>
        </pc:sldMkLst>
        <pc:picChg chg="mod">
          <ac:chgData name="Dezhong Yao" userId="794760dbfb091494" providerId="LiveId" clId="{6A93F0AB-54F6-42DF-8696-544E7A873E31}" dt="2020-08-03T14:29:05.266" v="1002" actId="1036"/>
          <ac:picMkLst>
            <pc:docMk/>
            <pc:sldMk cId="2176442876" sldId="303"/>
            <ac:picMk id="5" creationId="{03CBDD15-18FF-40B7-8DE4-3EFD5FB14E83}"/>
          </ac:picMkLst>
        </pc:picChg>
      </pc:sldChg>
      <pc:sldChg chg="addSp delSp modSp mod">
        <pc:chgData name="Dezhong Yao" userId="794760dbfb091494" providerId="LiveId" clId="{6A93F0AB-54F6-42DF-8696-544E7A873E31}" dt="2020-06-15T14:42:57.710" v="996" actId="478"/>
        <pc:sldMkLst>
          <pc:docMk/>
          <pc:sldMk cId="2165869253" sldId="310"/>
        </pc:sldMkLst>
        <pc:spChg chg="add mod">
          <ac:chgData name="Dezhong Yao" userId="794760dbfb091494" providerId="LiveId" clId="{6A93F0AB-54F6-42DF-8696-544E7A873E31}" dt="2020-06-15T14:42:14.918" v="984" actId="164"/>
          <ac:spMkLst>
            <pc:docMk/>
            <pc:sldMk cId="2165869253" sldId="310"/>
            <ac:spMk id="18" creationId="{4B3A285B-E0CE-443A-AB58-0C6B5F17ECD2}"/>
          </ac:spMkLst>
        </pc:spChg>
        <pc:spChg chg="mod">
          <ac:chgData name="Dezhong Yao" userId="794760dbfb091494" providerId="LiveId" clId="{6A93F0AB-54F6-42DF-8696-544E7A873E31}" dt="2020-06-15T14:41:15.007" v="938" actId="164"/>
          <ac:spMkLst>
            <pc:docMk/>
            <pc:sldMk cId="2165869253" sldId="310"/>
            <ac:spMk id="23" creationId="{F8527DDC-7DEA-4A3F-B81C-31EB370208A5}"/>
          </ac:spMkLst>
        </pc:spChg>
        <pc:spChg chg="mod">
          <ac:chgData name="Dezhong Yao" userId="794760dbfb091494" providerId="LiveId" clId="{6A93F0AB-54F6-42DF-8696-544E7A873E31}" dt="2020-06-15T14:41:15.007" v="938" actId="164"/>
          <ac:spMkLst>
            <pc:docMk/>
            <pc:sldMk cId="2165869253" sldId="310"/>
            <ac:spMk id="24" creationId="{1D5F1C30-3F14-4EE2-86D0-7B7947F71348}"/>
          </ac:spMkLst>
        </pc:spChg>
        <pc:spChg chg="mod">
          <ac:chgData name="Dezhong Yao" userId="794760dbfb091494" providerId="LiveId" clId="{6A93F0AB-54F6-42DF-8696-544E7A873E31}" dt="2020-06-15T14:41:15.787" v="939"/>
          <ac:spMkLst>
            <pc:docMk/>
            <pc:sldMk cId="2165869253" sldId="310"/>
            <ac:spMk id="26" creationId="{573A01EF-D778-477D-AFC7-872ED6FA13BD}"/>
          </ac:spMkLst>
        </pc:spChg>
        <pc:spChg chg="mod">
          <ac:chgData name="Dezhong Yao" userId="794760dbfb091494" providerId="LiveId" clId="{6A93F0AB-54F6-42DF-8696-544E7A873E31}" dt="2020-06-15T14:41:15.787" v="939"/>
          <ac:spMkLst>
            <pc:docMk/>
            <pc:sldMk cId="2165869253" sldId="310"/>
            <ac:spMk id="27" creationId="{18467A22-BF82-457C-937E-CB0CF242978E}"/>
          </ac:spMkLst>
        </pc:spChg>
        <pc:spChg chg="mod">
          <ac:chgData name="Dezhong Yao" userId="794760dbfb091494" providerId="LiveId" clId="{6A93F0AB-54F6-42DF-8696-544E7A873E31}" dt="2020-06-15T14:41:18.443" v="941"/>
          <ac:spMkLst>
            <pc:docMk/>
            <pc:sldMk cId="2165869253" sldId="310"/>
            <ac:spMk id="29" creationId="{33DBBBB2-DDDE-45B8-8603-84481136CBA7}"/>
          </ac:spMkLst>
        </pc:spChg>
        <pc:spChg chg="mod">
          <ac:chgData name="Dezhong Yao" userId="794760dbfb091494" providerId="LiveId" clId="{6A93F0AB-54F6-42DF-8696-544E7A873E31}" dt="2020-06-15T14:41:18.443" v="941"/>
          <ac:spMkLst>
            <pc:docMk/>
            <pc:sldMk cId="2165869253" sldId="310"/>
            <ac:spMk id="30" creationId="{02E6C7AD-DBA3-4FD9-94C2-E44F9EC3E9F1}"/>
          </ac:spMkLst>
        </pc:spChg>
        <pc:spChg chg="mod topLvl">
          <ac:chgData name="Dezhong Yao" userId="794760dbfb091494" providerId="LiveId" clId="{6A93F0AB-54F6-42DF-8696-544E7A873E31}" dt="2020-06-15T14:42:35.187" v="991" actId="165"/>
          <ac:spMkLst>
            <pc:docMk/>
            <pc:sldMk cId="2165869253" sldId="310"/>
            <ac:spMk id="33" creationId="{AFAFC2AA-B676-45E0-A5C4-60BA322D81DE}"/>
          </ac:spMkLst>
        </pc:spChg>
        <pc:spChg chg="mod">
          <ac:chgData name="Dezhong Yao" userId="794760dbfb091494" providerId="LiveId" clId="{6A93F0AB-54F6-42DF-8696-544E7A873E31}" dt="2020-06-15T14:42:35.187" v="991" actId="165"/>
          <ac:spMkLst>
            <pc:docMk/>
            <pc:sldMk cId="2165869253" sldId="310"/>
            <ac:spMk id="34" creationId="{95D35852-5719-48B6-B8C3-AC5FC763C8D4}"/>
          </ac:spMkLst>
        </pc:spChg>
        <pc:spChg chg="mod">
          <ac:chgData name="Dezhong Yao" userId="794760dbfb091494" providerId="LiveId" clId="{6A93F0AB-54F6-42DF-8696-544E7A873E31}" dt="2020-06-15T14:42:35.187" v="991" actId="165"/>
          <ac:spMkLst>
            <pc:docMk/>
            <pc:sldMk cId="2165869253" sldId="310"/>
            <ac:spMk id="35" creationId="{40619223-9E5D-4D5A-8F96-1CF1923A133A}"/>
          </ac:spMkLst>
        </pc:spChg>
        <pc:spChg chg="mod topLvl">
          <ac:chgData name="Dezhong Yao" userId="794760dbfb091494" providerId="LiveId" clId="{6A93F0AB-54F6-42DF-8696-544E7A873E31}" dt="2020-06-15T14:42:39.071" v="992" actId="165"/>
          <ac:spMkLst>
            <pc:docMk/>
            <pc:sldMk cId="2165869253" sldId="310"/>
            <ac:spMk id="38" creationId="{04156245-8867-460C-82E2-8B5294F5A790}"/>
          </ac:spMkLst>
        </pc:spChg>
        <pc:spChg chg="mod">
          <ac:chgData name="Dezhong Yao" userId="794760dbfb091494" providerId="LiveId" clId="{6A93F0AB-54F6-42DF-8696-544E7A873E31}" dt="2020-06-15T14:42:39.071" v="992" actId="165"/>
          <ac:spMkLst>
            <pc:docMk/>
            <pc:sldMk cId="2165869253" sldId="310"/>
            <ac:spMk id="39" creationId="{9C165FF0-FF43-493E-9556-772A0E30CB94}"/>
          </ac:spMkLst>
        </pc:spChg>
        <pc:spChg chg="mod">
          <ac:chgData name="Dezhong Yao" userId="794760dbfb091494" providerId="LiveId" clId="{6A93F0AB-54F6-42DF-8696-544E7A873E31}" dt="2020-06-15T14:42:39.071" v="992" actId="165"/>
          <ac:spMkLst>
            <pc:docMk/>
            <pc:sldMk cId="2165869253" sldId="310"/>
            <ac:spMk id="40" creationId="{A2D8C118-FFD1-426A-892F-0AD702E68FDD}"/>
          </ac:spMkLst>
        </pc:spChg>
        <pc:grpChg chg="add mod">
          <ac:chgData name="Dezhong Yao" userId="794760dbfb091494" providerId="LiveId" clId="{6A93F0AB-54F6-42DF-8696-544E7A873E31}" dt="2020-06-15T14:42:14.918" v="984" actId="164"/>
          <ac:grpSpMkLst>
            <pc:docMk/>
            <pc:sldMk cId="2165869253" sldId="310"/>
            <ac:grpSpMk id="4" creationId="{BDBC63EE-F6F7-4CC0-AD02-648894C99EFF}"/>
          </ac:grpSpMkLst>
        </pc:grpChg>
        <pc:grpChg chg="add mod">
          <ac:chgData name="Dezhong Yao" userId="794760dbfb091494" providerId="LiveId" clId="{6A93F0AB-54F6-42DF-8696-544E7A873E31}" dt="2020-06-15T14:42:14.918" v="984" actId="164"/>
          <ac:grpSpMkLst>
            <pc:docMk/>
            <pc:sldMk cId="2165869253" sldId="310"/>
            <ac:grpSpMk id="6" creationId="{532DE31C-A69C-46DC-AB40-093121BC2627}"/>
          </ac:grpSpMkLst>
        </pc:grpChg>
        <pc:grpChg chg="add del mod">
          <ac:chgData name="Dezhong Yao" userId="794760dbfb091494" providerId="LiveId" clId="{6A93F0AB-54F6-42DF-8696-544E7A873E31}" dt="2020-06-15T14:42:17.688" v="985" actId="478"/>
          <ac:grpSpMkLst>
            <pc:docMk/>
            <pc:sldMk cId="2165869253" sldId="310"/>
            <ac:grpSpMk id="25" creationId="{4A2E74F0-1FD4-43A3-B8DC-0773460AA860}"/>
          </ac:grpSpMkLst>
        </pc:grpChg>
        <pc:grpChg chg="add del mod">
          <ac:chgData name="Dezhong Yao" userId="794760dbfb091494" providerId="LiveId" clId="{6A93F0AB-54F6-42DF-8696-544E7A873E31}" dt="2020-06-15T14:42:19.992" v="986" actId="478"/>
          <ac:grpSpMkLst>
            <pc:docMk/>
            <pc:sldMk cId="2165869253" sldId="310"/>
            <ac:grpSpMk id="28" creationId="{59751BFE-8F73-49A5-B409-22A301D5F12D}"/>
          </ac:grpSpMkLst>
        </pc:grpChg>
        <pc:grpChg chg="add del mod">
          <ac:chgData name="Dezhong Yao" userId="794760dbfb091494" providerId="LiveId" clId="{6A93F0AB-54F6-42DF-8696-544E7A873E31}" dt="2020-06-15T14:42:35.187" v="991" actId="165"/>
          <ac:grpSpMkLst>
            <pc:docMk/>
            <pc:sldMk cId="2165869253" sldId="310"/>
            <ac:grpSpMk id="31" creationId="{CDD20BD4-7227-4947-9B51-3FAACEFFBD68}"/>
          </ac:grpSpMkLst>
        </pc:grpChg>
        <pc:grpChg chg="mod topLvl">
          <ac:chgData name="Dezhong Yao" userId="794760dbfb091494" providerId="LiveId" clId="{6A93F0AB-54F6-42DF-8696-544E7A873E31}" dt="2020-06-15T14:42:35.187" v="991" actId="165"/>
          <ac:grpSpMkLst>
            <pc:docMk/>
            <pc:sldMk cId="2165869253" sldId="310"/>
            <ac:grpSpMk id="32" creationId="{11F7A74B-7AC2-40DB-9111-9DDBF127D1A1}"/>
          </ac:grpSpMkLst>
        </pc:grpChg>
        <pc:grpChg chg="add del mod">
          <ac:chgData name="Dezhong Yao" userId="794760dbfb091494" providerId="LiveId" clId="{6A93F0AB-54F6-42DF-8696-544E7A873E31}" dt="2020-06-15T14:42:39.071" v="992" actId="165"/>
          <ac:grpSpMkLst>
            <pc:docMk/>
            <pc:sldMk cId="2165869253" sldId="310"/>
            <ac:grpSpMk id="36" creationId="{887DE1A4-1052-4C87-9656-2FC885AA1D69}"/>
          </ac:grpSpMkLst>
        </pc:grpChg>
        <pc:grpChg chg="mod topLvl">
          <ac:chgData name="Dezhong Yao" userId="794760dbfb091494" providerId="LiveId" clId="{6A93F0AB-54F6-42DF-8696-544E7A873E31}" dt="2020-06-15T14:42:39.071" v="992" actId="165"/>
          <ac:grpSpMkLst>
            <pc:docMk/>
            <pc:sldMk cId="2165869253" sldId="310"/>
            <ac:grpSpMk id="37" creationId="{B51E3736-465B-46E5-9D90-BC45B4913D78}"/>
          </ac:grpSpMkLst>
        </pc:grpChg>
        <pc:cxnChg chg="add">
          <ac:chgData name="Dezhong Yao" userId="794760dbfb091494" providerId="LiveId" clId="{6A93F0AB-54F6-42DF-8696-544E7A873E31}" dt="2020-06-15T14:42:49.897" v="993" actId="11529"/>
          <ac:cxnSpMkLst>
            <pc:docMk/>
            <pc:sldMk cId="2165869253" sldId="310"/>
            <ac:cxnSpMk id="9" creationId="{0CE7CC68-34CF-46F0-9A87-A386CD5AF283}"/>
          </ac:cxnSpMkLst>
        </pc:cxnChg>
        <pc:cxnChg chg="add del mod">
          <ac:chgData name="Dezhong Yao" userId="794760dbfb091494" providerId="LiveId" clId="{6A93F0AB-54F6-42DF-8696-544E7A873E31}" dt="2020-06-15T14:42:57.710" v="996" actId="478"/>
          <ac:cxnSpMkLst>
            <pc:docMk/>
            <pc:sldMk cId="2165869253" sldId="310"/>
            <ac:cxnSpMk id="41" creationId="{7CDE567A-1ACE-4BCC-B642-AD6AC66A4BC2}"/>
          </ac:cxnSpMkLst>
        </pc:cxnChg>
      </pc:sldChg>
      <pc:sldChg chg="addSp delSp modSp mod">
        <pc:chgData name="Dezhong Yao" userId="794760dbfb091494" providerId="LiveId" clId="{6A93F0AB-54F6-42DF-8696-544E7A873E31}" dt="2020-08-03T14:30:04.954" v="1009"/>
        <pc:sldMkLst>
          <pc:docMk/>
          <pc:sldMk cId="2437932985" sldId="311"/>
        </pc:sldMkLst>
        <pc:spChg chg="mod">
          <ac:chgData name="Dezhong Yao" userId="794760dbfb091494" providerId="LiveId" clId="{6A93F0AB-54F6-42DF-8696-544E7A873E31}" dt="2020-08-03T14:30:04.954" v="1009"/>
          <ac:spMkLst>
            <pc:docMk/>
            <pc:sldMk cId="2437932985" sldId="311"/>
            <ac:spMk id="8" creationId="{5A321E60-70C2-4329-B90B-8E01FCBF5D34}"/>
          </ac:spMkLst>
        </pc:spChg>
        <pc:spChg chg="mod">
          <ac:chgData name="Dezhong Yao" userId="794760dbfb091494" providerId="LiveId" clId="{6A93F0AB-54F6-42DF-8696-544E7A873E31}" dt="2020-08-03T14:30:04.954" v="1009"/>
          <ac:spMkLst>
            <pc:docMk/>
            <pc:sldMk cId="2437932985" sldId="311"/>
            <ac:spMk id="11" creationId="{68E835B3-7652-4213-BF94-B7E370A04A5C}"/>
          </ac:spMkLst>
        </pc:spChg>
        <pc:spChg chg="mod">
          <ac:chgData name="Dezhong Yao" userId="794760dbfb091494" providerId="LiveId" clId="{6A93F0AB-54F6-42DF-8696-544E7A873E31}" dt="2020-08-03T14:30:04.954" v="1009"/>
          <ac:spMkLst>
            <pc:docMk/>
            <pc:sldMk cId="2437932985" sldId="311"/>
            <ac:spMk id="12" creationId="{8FC73608-3233-4A8C-B5C1-C03662860704}"/>
          </ac:spMkLst>
        </pc:spChg>
        <pc:spChg chg="mod">
          <ac:chgData name="Dezhong Yao" userId="794760dbfb091494" providerId="LiveId" clId="{6A93F0AB-54F6-42DF-8696-544E7A873E31}" dt="2020-08-03T14:30:04.954" v="1009"/>
          <ac:spMkLst>
            <pc:docMk/>
            <pc:sldMk cId="2437932985" sldId="311"/>
            <ac:spMk id="14" creationId="{0B20101A-1B4B-4181-BF0E-BAB716437C8B}"/>
          </ac:spMkLst>
        </pc:spChg>
        <pc:spChg chg="mod">
          <ac:chgData name="Dezhong Yao" userId="794760dbfb091494" providerId="LiveId" clId="{6A93F0AB-54F6-42DF-8696-544E7A873E31}" dt="2020-08-03T14:30:04.954" v="1009"/>
          <ac:spMkLst>
            <pc:docMk/>
            <pc:sldMk cId="2437932985" sldId="311"/>
            <ac:spMk id="21" creationId="{32CF8DC2-DFA7-4B10-A673-2BE9ED43CFAB}"/>
          </ac:spMkLst>
        </pc:spChg>
        <pc:spChg chg="mod">
          <ac:chgData name="Dezhong Yao" userId="794760dbfb091494" providerId="LiveId" clId="{6A93F0AB-54F6-42DF-8696-544E7A873E31}" dt="2020-08-03T14:30:04.954" v="1009"/>
          <ac:spMkLst>
            <pc:docMk/>
            <pc:sldMk cId="2437932985" sldId="311"/>
            <ac:spMk id="22" creationId="{FB5990B6-7795-49AE-9366-16794027E805}"/>
          </ac:spMkLst>
        </pc:spChg>
        <pc:spChg chg="mod">
          <ac:chgData name="Dezhong Yao" userId="794760dbfb091494" providerId="LiveId" clId="{6A93F0AB-54F6-42DF-8696-544E7A873E31}" dt="2020-08-03T14:30:04.954" v="1009"/>
          <ac:spMkLst>
            <pc:docMk/>
            <pc:sldMk cId="2437932985" sldId="311"/>
            <ac:spMk id="23" creationId="{B440B7EC-4F60-41CA-B664-643C28ABD389}"/>
          </ac:spMkLst>
        </pc:spChg>
        <pc:spChg chg="mod">
          <ac:chgData name="Dezhong Yao" userId="794760dbfb091494" providerId="LiveId" clId="{6A93F0AB-54F6-42DF-8696-544E7A873E31}" dt="2020-08-03T14:30:04.954" v="1009"/>
          <ac:spMkLst>
            <pc:docMk/>
            <pc:sldMk cId="2437932985" sldId="311"/>
            <ac:spMk id="24" creationId="{67408C4B-2C1E-4B60-AF1D-45FC45A8BD84}"/>
          </ac:spMkLst>
        </pc:spChg>
        <pc:spChg chg="mod">
          <ac:chgData name="Dezhong Yao" userId="794760dbfb091494" providerId="LiveId" clId="{6A93F0AB-54F6-42DF-8696-544E7A873E31}" dt="2020-08-03T14:30:04.954" v="1009"/>
          <ac:spMkLst>
            <pc:docMk/>
            <pc:sldMk cId="2437932985" sldId="311"/>
            <ac:spMk id="25" creationId="{DB497D54-CBFC-4D65-AA6C-5AC68FCEBAA7}"/>
          </ac:spMkLst>
        </pc:spChg>
        <pc:spChg chg="mod">
          <ac:chgData name="Dezhong Yao" userId="794760dbfb091494" providerId="LiveId" clId="{6A93F0AB-54F6-42DF-8696-544E7A873E31}" dt="2020-08-03T14:30:04.954" v="1009"/>
          <ac:spMkLst>
            <pc:docMk/>
            <pc:sldMk cId="2437932985" sldId="311"/>
            <ac:spMk id="26" creationId="{81328A95-91E1-4808-9B1F-78915235D7FA}"/>
          </ac:spMkLst>
        </pc:spChg>
        <pc:spChg chg="mod">
          <ac:chgData name="Dezhong Yao" userId="794760dbfb091494" providerId="LiveId" clId="{6A93F0AB-54F6-42DF-8696-544E7A873E31}" dt="2020-08-03T14:30:04.954" v="1009"/>
          <ac:spMkLst>
            <pc:docMk/>
            <pc:sldMk cId="2437932985" sldId="311"/>
            <ac:spMk id="27" creationId="{63A583EE-4277-4BDC-A602-CD3467B506A1}"/>
          </ac:spMkLst>
        </pc:spChg>
        <pc:spChg chg="mod">
          <ac:chgData name="Dezhong Yao" userId="794760dbfb091494" providerId="LiveId" clId="{6A93F0AB-54F6-42DF-8696-544E7A873E31}" dt="2020-08-03T14:30:04.954" v="1009"/>
          <ac:spMkLst>
            <pc:docMk/>
            <pc:sldMk cId="2437932985" sldId="311"/>
            <ac:spMk id="28" creationId="{888B99BB-61F6-49D0-895D-A4EB9279041E}"/>
          </ac:spMkLst>
        </pc:spChg>
        <pc:spChg chg="mod">
          <ac:chgData name="Dezhong Yao" userId="794760dbfb091494" providerId="LiveId" clId="{6A93F0AB-54F6-42DF-8696-544E7A873E31}" dt="2020-08-03T14:30:04.954" v="1009"/>
          <ac:spMkLst>
            <pc:docMk/>
            <pc:sldMk cId="2437932985" sldId="311"/>
            <ac:spMk id="29" creationId="{1A54CD89-81E5-44C4-9785-9259C4509787}"/>
          </ac:spMkLst>
        </pc:spChg>
        <pc:spChg chg="mod">
          <ac:chgData name="Dezhong Yao" userId="794760dbfb091494" providerId="LiveId" clId="{6A93F0AB-54F6-42DF-8696-544E7A873E31}" dt="2020-08-03T14:30:04.954" v="1009"/>
          <ac:spMkLst>
            <pc:docMk/>
            <pc:sldMk cId="2437932985" sldId="311"/>
            <ac:spMk id="30" creationId="{06B111D2-7798-4277-A57F-98200B1D527E}"/>
          </ac:spMkLst>
        </pc:spChg>
        <pc:spChg chg="mod">
          <ac:chgData name="Dezhong Yao" userId="794760dbfb091494" providerId="LiveId" clId="{6A93F0AB-54F6-42DF-8696-544E7A873E31}" dt="2020-08-03T14:30:04.954" v="1009"/>
          <ac:spMkLst>
            <pc:docMk/>
            <pc:sldMk cId="2437932985" sldId="311"/>
            <ac:spMk id="31" creationId="{F0FB1FAF-9552-4B55-89CD-D1FD2C48FB43}"/>
          </ac:spMkLst>
        </pc:spChg>
        <pc:spChg chg="mod">
          <ac:chgData name="Dezhong Yao" userId="794760dbfb091494" providerId="LiveId" clId="{6A93F0AB-54F6-42DF-8696-544E7A873E31}" dt="2020-08-03T14:30:04.954" v="1009"/>
          <ac:spMkLst>
            <pc:docMk/>
            <pc:sldMk cId="2437932985" sldId="311"/>
            <ac:spMk id="32" creationId="{03526C73-95FD-41D9-9722-DA8D1CD36771}"/>
          </ac:spMkLst>
        </pc:spChg>
        <pc:spChg chg="mod">
          <ac:chgData name="Dezhong Yao" userId="794760dbfb091494" providerId="LiveId" clId="{6A93F0AB-54F6-42DF-8696-544E7A873E31}" dt="2020-08-03T14:30:04.954" v="1009"/>
          <ac:spMkLst>
            <pc:docMk/>
            <pc:sldMk cId="2437932985" sldId="311"/>
            <ac:spMk id="33" creationId="{5D8820EA-09B8-42E7-9D3C-5607EF2260AC}"/>
          </ac:spMkLst>
        </pc:spChg>
        <pc:spChg chg="mod">
          <ac:chgData name="Dezhong Yao" userId="794760dbfb091494" providerId="LiveId" clId="{6A93F0AB-54F6-42DF-8696-544E7A873E31}" dt="2020-08-03T14:30:04.954" v="1009"/>
          <ac:spMkLst>
            <pc:docMk/>
            <pc:sldMk cId="2437932985" sldId="311"/>
            <ac:spMk id="34" creationId="{82E26F8A-A827-490F-9324-4C907844D5B3}"/>
          </ac:spMkLst>
        </pc:spChg>
        <pc:spChg chg="mod">
          <ac:chgData name="Dezhong Yao" userId="794760dbfb091494" providerId="LiveId" clId="{6A93F0AB-54F6-42DF-8696-544E7A873E31}" dt="2020-08-03T14:30:04.954" v="1009"/>
          <ac:spMkLst>
            <pc:docMk/>
            <pc:sldMk cId="2437932985" sldId="311"/>
            <ac:spMk id="35" creationId="{1565B9CE-7CE4-4880-8EEC-69B02DC39BEF}"/>
          </ac:spMkLst>
        </pc:spChg>
        <pc:grpChg chg="add mod">
          <ac:chgData name="Dezhong Yao" userId="794760dbfb091494" providerId="LiveId" clId="{6A93F0AB-54F6-42DF-8696-544E7A873E31}" dt="2020-08-03T14:30:04.954" v="1009"/>
          <ac:grpSpMkLst>
            <pc:docMk/>
            <pc:sldMk cId="2437932985" sldId="311"/>
            <ac:grpSpMk id="6" creationId="{42BE389B-C221-412C-9B78-2F2E16B32DE0}"/>
          </ac:grpSpMkLst>
        </pc:grpChg>
        <pc:grpChg chg="mod">
          <ac:chgData name="Dezhong Yao" userId="794760dbfb091494" providerId="LiveId" clId="{6A93F0AB-54F6-42DF-8696-544E7A873E31}" dt="2020-08-03T14:30:04.954" v="1009"/>
          <ac:grpSpMkLst>
            <pc:docMk/>
            <pc:sldMk cId="2437932985" sldId="311"/>
            <ac:grpSpMk id="7" creationId="{0E2B0DDD-907D-42B4-8683-331C6FE62886}"/>
          </ac:grpSpMkLst>
        </pc:grpChg>
        <pc:grpChg chg="mod">
          <ac:chgData name="Dezhong Yao" userId="794760dbfb091494" providerId="LiveId" clId="{6A93F0AB-54F6-42DF-8696-544E7A873E31}" dt="2020-08-03T14:30:04.954" v="1009"/>
          <ac:grpSpMkLst>
            <pc:docMk/>
            <pc:sldMk cId="2437932985" sldId="311"/>
            <ac:grpSpMk id="13" creationId="{32DF3EE5-4DD4-47F5-A7E9-462D3CE426DB}"/>
          </ac:grpSpMkLst>
        </pc:grpChg>
        <pc:grpChg chg="mod">
          <ac:chgData name="Dezhong Yao" userId="794760dbfb091494" providerId="LiveId" clId="{6A93F0AB-54F6-42DF-8696-544E7A873E31}" dt="2020-08-03T14:30:04.954" v="1009"/>
          <ac:grpSpMkLst>
            <pc:docMk/>
            <pc:sldMk cId="2437932985" sldId="311"/>
            <ac:grpSpMk id="15" creationId="{DCE7C381-7EA8-43FE-AA2F-2E4532D0EBEF}"/>
          </ac:grpSpMkLst>
        </pc:grpChg>
        <pc:grpChg chg="mod">
          <ac:chgData name="Dezhong Yao" userId="794760dbfb091494" providerId="LiveId" clId="{6A93F0AB-54F6-42DF-8696-544E7A873E31}" dt="2020-08-03T14:30:04.954" v="1009"/>
          <ac:grpSpMkLst>
            <pc:docMk/>
            <pc:sldMk cId="2437932985" sldId="311"/>
            <ac:grpSpMk id="16" creationId="{61A5E846-9E40-451F-AEB0-F14F0769A047}"/>
          </ac:grpSpMkLst>
        </pc:grpChg>
        <pc:picChg chg="del">
          <ac:chgData name="Dezhong Yao" userId="794760dbfb091494" providerId="LiveId" clId="{6A93F0AB-54F6-42DF-8696-544E7A873E31}" dt="2020-08-03T14:30:04.590" v="1008" actId="478"/>
          <ac:picMkLst>
            <pc:docMk/>
            <pc:sldMk cId="2437932985" sldId="311"/>
            <ac:picMk id="5" creationId="{C604E1B7-C19E-4227-AA46-0C9259C73C2B}"/>
          </ac:picMkLst>
        </pc:picChg>
        <pc:picChg chg="mod">
          <ac:chgData name="Dezhong Yao" userId="794760dbfb091494" providerId="LiveId" clId="{6A93F0AB-54F6-42DF-8696-544E7A873E31}" dt="2020-08-03T14:30:04.954" v="1009"/>
          <ac:picMkLst>
            <pc:docMk/>
            <pc:sldMk cId="2437932985" sldId="311"/>
            <ac:picMk id="9" creationId="{32E50E8E-EA63-4C74-83C4-E25B9E754215}"/>
          </ac:picMkLst>
        </pc:picChg>
        <pc:cxnChg chg="mod">
          <ac:chgData name="Dezhong Yao" userId="794760dbfb091494" providerId="LiveId" clId="{6A93F0AB-54F6-42DF-8696-544E7A873E31}" dt="2020-08-03T14:30:04.954" v="1009"/>
          <ac:cxnSpMkLst>
            <pc:docMk/>
            <pc:sldMk cId="2437932985" sldId="311"/>
            <ac:cxnSpMk id="10" creationId="{2D2551F3-B830-40A0-A7C1-4BAA9859EA0F}"/>
          </ac:cxnSpMkLst>
        </pc:cxnChg>
        <pc:cxnChg chg="mod">
          <ac:chgData name="Dezhong Yao" userId="794760dbfb091494" providerId="LiveId" clId="{6A93F0AB-54F6-42DF-8696-544E7A873E31}" dt="2020-08-03T14:30:04.954" v="1009"/>
          <ac:cxnSpMkLst>
            <pc:docMk/>
            <pc:sldMk cId="2437932985" sldId="311"/>
            <ac:cxnSpMk id="17" creationId="{C667BC69-B9A2-4872-B53B-A362FE0645CA}"/>
          </ac:cxnSpMkLst>
        </pc:cxnChg>
        <pc:cxnChg chg="mod">
          <ac:chgData name="Dezhong Yao" userId="794760dbfb091494" providerId="LiveId" clId="{6A93F0AB-54F6-42DF-8696-544E7A873E31}" dt="2020-08-03T14:30:04.954" v="1009"/>
          <ac:cxnSpMkLst>
            <pc:docMk/>
            <pc:sldMk cId="2437932985" sldId="311"/>
            <ac:cxnSpMk id="18" creationId="{C1806F6B-573F-403B-8DE7-6DB06DEF298A}"/>
          </ac:cxnSpMkLst>
        </pc:cxnChg>
        <pc:cxnChg chg="mod">
          <ac:chgData name="Dezhong Yao" userId="794760dbfb091494" providerId="LiveId" clId="{6A93F0AB-54F6-42DF-8696-544E7A873E31}" dt="2020-08-03T14:30:04.954" v="1009"/>
          <ac:cxnSpMkLst>
            <pc:docMk/>
            <pc:sldMk cId="2437932985" sldId="311"/>
            <ac:cxnSpMk id="19" creationId="{4012F308-872C-4D8F-B090-8DEB4D0D3028}"/>
          </ac:cxnSpMkLst>
        </pc:cxnChg>
        <pc:cxnChg chg="mod">
          <ac:chgData name="Dezhong Yao" userId="794760dbfb091494" providerId="LiveId" clId="{6A93F0AB-54F6-42DF-8696-544E7A873E31}" dt="2020-08-03T14:30:04.954" v="1009"/>
          <ac:cxnSpMkLst>
            <pc:docMk/>
            <pc:sldMk cId="2437932985" sldId="311"/>
            <ac:cxnSpMk id="20" creationId="{7B62AE39-E6CC-4F51-93C4-C728FAD78226}"/>
          </ac:cxnSpMkLst>
        </pc:cxnChg>
      </pc:sldChg>
      <pc:sldChg chg="addSp delSp modSp mod">
        <pc:chgData name="Dezhong Yao" userId="794760dbfb091494" providerId="LiveId" clId="{6A93F0AB-54F6-42DF-8696-544E7A873E31}" dt="2020-08-03T14:29:44.823" v="1007"/>
        <pc:sldMkLst>
          <pc:docMk/>
          <pc:sldMk cId="1404710732" sldId="321"/>
        </pc:sldMkLst>
        <pc:spChg chg="del">
          <ac:chgData name="Dezhong Yao" userId="794760dbfb091494" providerId="LiveId" clId="{6A93F0AB-54F6-42DF-8696-544E7A873E31}" dt="2020-08-03T14:29:44.464" v="1006" actId="478"/>
          <ac:spMkLst>
            <pc:docMk/>
            <pc:sldMk cId="1404710732" sldId="321"/>
            <ac:spMk id="7" creationId="{6494625B-2F9C-49EB-9F12-DE692B5805B4}"/>
          </ac:spMkLst>
        </pc:spChg>
        <pc:spChg chg="del">
          <ac:chgData name="Dezhong Yao" userId="794760dbfb091494" providerId="LiveId" clId="{6A93F0AB-54F6-42DF-8696-544E7A873E31}" dt="2020-08-03T14:29:44.464" v="1006" actId="478"/>
          <ac:spMkLst>
            <pc:docMk/>
            <pc:sldMk cId="1404710732" sldId="321"/>
            <ac:spMk id="10" creationId="{9F17FEB7-2E77-4486-A175-EA01723FAEDC}"/>
          </ac:spMkLst>
        </pc:spChg>
        <pc:spChg chg="mod">
          <ac:chgData name="Dezhong Yao" userId="794760dbfb091494" providerId="LiveId" clId="{6A93F0AB-54F6-42DF-8696-544E7A873E31}" dt="2020-08-03T14:29:44.823" v="1007"/>
          <ac:spMkLst>
            <pc:docMk/>
            <pc:sldMk cId="1404710732" sldId="321"/>
            <ac:spMk id="13" creationId="{32661B6E-368B-4EC0-9BE5-FD755ED01018}"/>
          </ac:spMkLst>
        </pc:spChg>
        <pc:spChg chg="mod">
          <ac:chgData name="Dezhong Yao" userId="794760dbfb091494" providerId="LiveId" clId="{6A93F0AB-54F6-42DF-8696-544E7A873E31}" dt="2020-08-03T14:29:44.823" v="1007"/>
          <ac:spMkLst>
            <pc:docMk/>
            <pc:sldMk cId="1404710732" sldId="321"/>
            <ac:spMk id="14" creationId="{C89DEC71-DDD7-471B-ABBD-FA8731AD85B4}"/>
          </ac:spMkLst>
        </pc:spChg>
        <pc:spChg chg="mod">
          <ac:chgData name="Dezhong Yao" userId="794760dbfb091494" providerId="LiveId" clId="{6A93F0AB-54F6-42DF-8696-544E7A873E31}" dt="2020-08-03T14:29:44.823" v="1007"/>
          <ac:spMkLst>
            <pc:docMk/>
            <pc:sldMk cId="1404710732" sldId="321"/>
            <ac:spMk id="15" creationId="{5B9E38E1-0FF5-4DE6-9AFE-D3A915F669C5}"/>
          </ac:spMkLst>
        </pc:spChg>
        <pc:spChg chg="mod">
          <ac:chgData name="Dezhong Yao" userId="794760dbfb091494" providerId="LiveId" clId="{6A93F0AB-54F6-42DF-8696-544E7A873E31}" dt="2020-08-03T14:29:44.823" v="1007"/>
          <ac:spMkLst>
            <pc:docMk/>
            <pc:sldMk cId="1404710732" sldId="321"/>
            <ac:spMk id="16" creationId="{31FF8DDF-9095-4BD5-9447-DE17E5F1E77F}"/>
          </ac:spMkLst>
        </pc:spChg>
        <pc:spChg chg="mod">
          <ac:chgData name="Dezhong Yao" userId="794760dbfb091494" providerId="LiveId" clId="{6A93F0AB-54F6-42DF-8696-544E7A873E31}" dt="2020-08-03T14:29:44.823" v="1007"/>
          <ac:spMkLst>
            <pc:docMk/>
            <pc:sldMk cId="1404710732" sldId="321"/>
            <ac:spMk id="17" creationId="{A5051CD8-2348-4C38-9A04-A65CFC2ADAD5}"/>
          </ac:spMkLst>
        </pc:spChg>
        <pc:spChg chg="mod">
          <ac:chgData name="Dezhong Yao" userId="794760dbfb091494" providerId="LiveId" clId="{6A93F0AB-54F6-42DF-8696-544E7A873E31}" dt="2020-08-03T14:29:44.823" v="1007"/>
          <ac:spMkLst>
            <pc:docMk/>
            <pc:sldMk cId="1404710732" sldId="321"/>
            <ac:spMk id="18" creationId="{C1081538-40D0-4679-B9A1-D7E9DC89E279}"/>
          </ac:spMkLst>
        </pc:spChg>
        <pc:spChg chg="mod">
          <ac:chgData name="Dezhong Yao" userId="794760dbfb091494" providerId="LiveId" clId="{6A93F0AB-54F6-42DF-8696-544E7A873E31}" dt="2020-08-03T14:29:44.823" v="1007"/>
          <ac:spMkLst>
            <pc:docMk/>
            <pc:sldMk cId="1404710732" sldId="321"/>
            <ac:spMk id="19" creationId="{AA1B04CB-CE7D-4AFF-ABF8-89A20F88244D}"/>
          </ac:spMkLst>
        </pc:spChg>
        <pc:spChg chg="mod">
          <ac:chgData name="Dezhong Yao" userId="794760dbfb091494" providerId="LiveId" clId="{6A93F0AB-54F6-42DF-8696-544E7A873E31}" dt="2020-08-03T14:29:44.823" v="1007"/>
          <ac:spMkLst>
            <pc:docMk/>
            <pc:sldMk cId="1404710732" sldId="321"/>
            <ac:spMk id="21" creationId="{4C7B6C66-9329-4A95-8B93-DD1910A20DB8}"/>
          </ac:spMkLst>
        </pc:spChg>
        <pc:spChg chg="mod">
          <ac:chgData name="Dezhong Yao" userId="794760dbfb091494" providerId="LiveId" clId="{6A93F0AB-54F6-42DF-8696-544E7A873E31}" dt="2020-08-03T14:29:44.823" v="1007"/>
          <ac:spMkLst>
            <pc:docMk/>
            <pc:sldMk cId="1404710732" sldId="321"/>
            <ac:spMk id="22" creationId="{56BAB980-4928-4683-8C07-0CE8B46A9DBC}"/>
          </ac:spMkLst>
        </pc:spChg>
        <pc:spChg chg="mod">
          <ac:chgData name="Dezhong Yao" userId="794760dbfb091494" providerId="LiveId" clId="{6A93F0AB-54F6-42DF-8696-544E7A873E31}" dt="2020-08-03T14:29:44.823" v="1007"/>
          <ac:spMkLst>
            <pc:docMk/>
            <pc:sldMk cId="1404710732" sldId="321"/>
            <ac:spMk id="23" creationId="{F41174B8-7051-4885-8C7E-B02538851081}"/>
          </ac:spMkLst>
        </pc:spChg>
        <pc:spChg chg="mod">
          <ac:chgData name="Dezhong Yao" userId="794760dbfb091494" providerId="LiveId" clId="{6A93F0AB-54F6-42DF-8696-544E7A873E31}" dt="2020-08-03T14:29:44.823" v="1007"/>
          <ac:spMkLst>
            <pc:docMk/>
            <pc:sldMk cId="1404710732" sldId="321"/>
            <ac:spMk id="24" creationId="{87B215A5-D9D8-48C6-922E-F96A0D047A01}"/>
          </ac:spMkLst>
        </pc:spChg>
        <pc:spChg chg="mod">
          <ac:chgData name="Dezhong Yao" userId="794760dbfb091494" providerId="LiveId" clId="{6A93F0AB-54F6-42DF-8696-544E7A873E31}" dt="2020-08-03T14:29:44.823" v="1007"/>
          <ac:spMkLst>
            <pc:docMk/>
            <pc:sldMk cId="1404710732" sldId="321"/>
            <ac:spMk id="25" creationId="{124F95EB-6604-4839-AC7E-1489E8002404}"/>
          </ac:spMkLst>
        </pc:spChg>
        <pc:spChg chg="mod">
          <ac:chgData name="Dezhong Yao" userId="794760dbfb091494" providerId="LiveId" clId="{6A93F0AB-54F6-42DF-8696-544E7A873E31}" dt="2020-08-03T14:29:44.823" v="1007"/>
          <ac:spMkLst>
            <pc:docMk/>
            <pc:sldMk cId="1404710732" sldId="321"/>
            <ac:spMk id="26" creationId="{60702752-445C-4D10-8E29-45CF34A7ADD7}"/>
          </ac:spMkLst>
        </pc:spChg>
        <pc:spChg chg="mod">
          <ac:chgData name="Dezhong Yao" userId="794760dbfb091494" providerId="LiveId" clId="{6A93F0AB-54F6-42DF-8696-544E7A873E31}" dt="2020-08-03T14:29:44.823" v="1007"/>
          <ac:spMkLst>
            <pc:docMk/>
            <pc:sldMk cId="1404710732" sldId="321"/>
            <ac:spMk id="27" creationId="{B5389630-11B3-402A-9F8D-91CF50E281CA}"/>
          </ac:spMkLst>
        </pc:spChg>
        <pc:spChg chg="mod">
          <ac:chgData name="Dezhong Yao" userId="794760dbfb091494" providerId="LiveId" clId="{6A93F0AB-54F6-42DF-8696-544E7A873E31}" dt="2020-08-03T14:29:44.823" v="1007"/>
          <ac:spMkLst>
            <pc:docMk/>
            <pc:sldMk cId="1404710732" sldId="321"/>
            <ac:spMk id="29" creationId="{8ED089BF-9F83-4FC8-BCF2-4E3D719F4B2F}"/>
          </ac:spMkLst>
        </pc:spChg>
        <pc:spChg chg="mod">
          <ac:chgData name="Dezhong Yao" userId="794760dbfb091494" providerId="LiveId" clId="{6A93F0AB-54F6-42DF-8696-544E7A873E31}" dt="2020-08-03T14:29:44.823" v="1007"/>
          <ac:spMkLst>
            <pc:docMk/>
            <pc:sldMk cId="1404710732" sldId="321"/>
            <ac:spMk id="30" creationId="{33CCA0CC-275F-4B29-8F4C-10630087C6E2}"/>
          </ac:spMkLst>
        </pc:spChg>
        <pc:spChg chg="mod">
          <ac:chgData name="Dezhong Yao" userId="794760dbfb091494" providerId="LiveId" clId="{6A93F0AB-54F6-42DF-8696-544E7A873E31}" dt="2020-08-03T14:29:44.823" v="1007"/>
          <ac:spMkLst>
            <pc:docMk/>
            <pc:sldMk cId="1404710732" sldId="321"/>
            <ac:spMk id="31" creationId="{F9DF9993-EF50-41EC-BA72-9B90CE58A574}"/>
          </ac:spMkLst>
        </pc:spChg>
        <pc:spChg chg="mod">
          <ac:chgData name="Dezhong Yao" userId="794760dbfb091494" providerId="LiveId" clId="{6A93F0AB-54F6-42DF-8696-544E7A873E31}" dt="2020-08-03T14:29:44.823" v="1007"/>
          <ac:spMkLst>
            <pc:docMk/>
            <pc:sldMk cId="1404710732" sldId="321"/>
            <ac:spMk id="32" creationId="{8408BF5D-00D0-4E47-89E5-6BCC79A69E1C}"/>
          </ac:spMkLst>
        </pc:spChg>
        <pc:spChg chg="mod">
          <ac:chgData name="Dezhong Yao" userId="794760dbfb091494" providerId="LiveId" clId="{6A93F0AB-54F6-42DF-8696-544E7A873E31}" dt="2020-08-03T14:29:44.823" v="1007"/>
          <ac:spMkLst>
            <pc:docMk/>
            <pc:sldMk cId="1404710732" sldId="321"/>
            <ac:spMk id="33" creationId="{6B8C5CDC-9133-4B75-B2FB-7A6E60CFF71D}"/>
          </ac:spMkLst>
        </pc:spChg>
        <pc:spChg chg="mod">
          <ac:chgData name="Dezhong Yao" userId="794760dbfb091494" providerId="LiveId" clId="{6A93F0AB-54F6-42DF-8696-544E7A873E31}" dt="2020-08-03T14:29:44.823" v="1007"/>
          <ac:spMkLst>
            <pc:docMk/>
            <pc:sldMk cId="1404710732" sldId="321"/>
            <ac:spMk id="34" creationId="{852B8EC6-0CB4-47AC-B9C6-B28F938A8F83}"/>
          </ac:spMkLst>
        </pc:spChg>
        <pc:spChg chg="mod">
          <ac:chgData name="Dezhong Yao" userId="794760dbfb091494" providerId="LiveId" clId="{6A93F0AB-54F6-42DF-8696-544E7A873E31}" dt="2020-08-03T14:29:44.823" v="1007"/>
          <ac:spMkLst>
            <pc:docMk/>
            <pc:sldMk cId="1404710732" sldId="321"/>
            <ac:spMk id="35" creationId="{3734658A-11A7-4CE5-834D-B25E8D072147}"/>
          </ac:spMkLst>
        </pc:spChg>
        <pc:spChg chg="mod">
          <ac:chgData name="Dezhong Yao" userId="794760dbfb091494" providerId="LiveId" clId="{6A93F0AB-54F6-42DF-8696-544E7A873E31}" dt="2020-08-03T14:29:44.823" v="1007"/>
          <ac:spMkLst>
            <pc:docMk/>
            <pc:sldMk cId="1404710732" sldId="321"/>
            <ac:spMk id="37" creationId="{C60DAAC1-B9BF-4301-9C30-098F2F0C177D}"/>
          </ac:spMkLst>
        </pc:spChg>
        <pc:spChg chg="mod">
          <ac:chgData name="Dezhong Yao" userId="794760dbfb091494" providerId="LiveId" clId="{6A93F0AB-54F6-42DF-8696-544E7A873E31}" dt="2020-08-03T14:29:44.823" v="1007"/>
          <ac:spMkLst>
            <pc:docMk/>
            <pc:sldMk cId="1404710732" sldId="321"/>
            <ac:spMk id="38" creationId="{7C66FED9-958C-4DC2-86C5-BB5FF31B931A}"/>
          </ac:spMkLst>
        </pc:spChg>
        <pc:spChg chg="mod">
          <ac:chgData name="Dezhong Yao" userId="794760dbfb091494" providerId="LiveId" clId="{6A93F0AB-54F6-42DF-8696-544E7A873E31}" dt="2020-08-03T14:29:44.823" v="1007"/>
          <ac:spMkLst>
            <pc:docMk/>
            <pc:sldMk cId="1404710732" sldId="321"/>
            <ac:spMk id="39" creationId="{5874FFAD-1D2E-4C7E-9233-2C45E01D11DB}"/>
          </ac:spMkLst>
        </pc:spChg>
        <pc:spChg chg="mod">
          <ac:chgData name="Dezhong Yao" userId="794760dbfb091494" providerId="LiveId" clId="{6A93F0AB-54F6-42DF-8696-544E7A873E31}" dt="2020-08-03T14:29:44.823" v="1007"/>
          <ac:spMkLst>
            <pc:docMk/>
            <pc:sldMk cId="1404710732" sldId="321"/>
            <ac:spMk id="40" creationId="{782583ED-35E3-4F45-AA44-2E045DE4892C}"/>
          </ac:spMkLst>
        </pc:spChg>
        <pc:spChg chg="mod">
          <ac:chgData name="Dezhong Yao" userId="794760dbfb091494" providerId="LiveId" clId="{6A93F0AB-54F6-42DF-8696-544E7A873E31}" dt="2020-08-03T14:29:44.823" v="1007"/>
          <ac:spMkLst>
            <pc:docMk/>
            <pc:sldMk cId="1404710732" sldId="321"/>
            <ac:spMk id="41" creationId="{B5F83999-F6A8-47AA-AC0C-13829F1000FE}"/>
          </ac:spMkLst>
        </pc:spChg>
        <pc:spChg chg="mod">
          <ac:chgData name="Dezhong Yao" userId="794760dbfb091494" providerId="LiveId" clId="{6A93F0AB-54F6-42DF-8696-544E7A873E31}" dt="2020-08-03T14:29:44.823" v="1007"/>
          <ac:spMkLst>
            <pc:docMk/>
            <pc:sldMk cId="1404710732" sldId="321"/>
            <ac:spMk id="42" creationId="{B92C5EDA-7109-4274-83CC-30A1D812C605}"/>
          </ac:spMkLst>
        </pc:spChg>
        <pc:spChg chg="mod">
          <ac:chgData name="Dezhong Yao" userId="794760dbfb091494" providerId="LiveId" clId="{6A93F0AB-54F6-42DF-8696-544E7A873E31}" dt="2020-08-03T14:29:44.823" v="1007"/>
          <ac:spMkLst>
            <pc:docMk/>
            <pc:sldMk cId="1404710732" sldId="321"/>
            <ac:spMk id="43" creationId="{1211403A-1045-4F95-BA24-2C1C7169499C}"/>
          </ac:spMkLst>
        </pc:spChg>
        <pc:spChg chg="add mod">
          <ac:chgData name="Dezhong Yao" userId="794760dbfb091494" providerId="LiveId" clId="{6A93F0AB-54F6-42DF-8696-544E7A873E31}" dt="2020-08-03T14:29:44.823" v="1007"/>
          <ac:spMkLst>
            <pc:docMk/>
            <pc:sldMk cId="1404710732" sldId="321"/>
            <ac:spMk id="44" creationId="{4FAA7C4E-14A9-48BB-AE94-5D15B4914C33}"/>
          </ac:spMkLst>
        </pc:spChg>
        <pc:spChg chg="add mod">
          <ac:chgData name="Dezhong Yao" userId="794760dbfb091494" providerId="LiveId" clId="{6A93F0AB-54F6-42DF-8696-544E7A873E31}" dt="2020-08-03T14:29:44.823" v="1007"/>
          <ac:spMkLst>
            <pc:docMk/>
            <pc:sldMk cId="1404710732" sldId="321"/>
            <ac:spMk id="45" creationId="{3498045A-737F-485A-B093-CCE93B9F26CB}"/>
          </ac:spMkLst>
        </pc:spChg>
        <pc:spChg chg="add mod">
          <ac:chgData name="Dezhong Yao" userId="794760dbfb091494" providerId="LiveId" clId="{6A93F0AB-54F6-42DF-8696-544E7A873E31}" dt="2020-08-03T14:29:44.823" v="1007"/>
          <ac:spMkLst>
            <pc:docMk/>
            <pc:sldMk cId="1404710732" sldId="321"/>
            <ac:spMk id="48" creationId="{444BA2DA-4881-4F0A-80EB-810A6C25A336}"/>
          </ac:spMkLst>
        </pc:spChg>
        <pc:spChg chg="add mod">
          <ac:chgData name="Dezhong Yao" userId="794760dbfb091494" providerId="LiveId" clId="{6A93F0AB-54F6-42DF-8696-544E7A873E31}" dt="2020-08-03T14:29:44.823" v="1007"/>
          <ac:spMkLst>
            <pc:docMk/>
            <pc:sldMk cId="1404710732" sldId="321"/>
            <ac:spMk id="49" creationId="{F715F2E6-F890-49EE-AD40-7C04F9077B4A}"/>
          </ac:spMkLst>
        </pc:spChg>
        <pc:spChg chg="add mod">
          <ac:chgData name="Dezhong Yao" userId="794760dbfb091494" providerId="LiveId" clId="{6A93F0AB-54F6-42DF-8696-544E7A873E31}" dt="2020-08-03T14:29:44.823" v="1007"/>
          <ac:spMkLst>
            <pc:docMk/>
            <pc:sldMk cId="1404710732" sldId="321"/>
            <ac:spMk id="50" creationId="{0AA6FEC6-343E-4EDA-A5B7-C58BDC5FD125}"/>
          </ac:spMkLst>
        </pc:spChg>
        <pc:spChg chg="add mod">
          <ac:chgData name="Dezhong Yao" userId="794760dbfb091494" providerId="LiveId" clId="{6A93F0AB-54F6-42DF-8696-544E7A873E31}" dt="2020-08-03T14:29:44.823" v="1007"/>
          <ac:spMkLst>
            <pc:docMk/>
            <pc:sldMk cId="1404710732" sldId="321"/>
            <ac:spMk id="51" creationId="{516012A9-F4D7-41AB-965C-C3160905F9B8}"/>
          </ac:spMkLst>
        </pc:spChg>
        <pc:spChg chg="add mod">
          <ac:chgData name="Dezhong Yao" userId="794760dbfb091494" providerId="LiveId" clId="{6A93F0AB-54F6-42DF-8696-544E7A873E31}" dt="2020-08-03T14:29:44.823" v="1007"/>
          <ac:spMkLst>
            <pc:docMk/>
            <pc:sldMk cId="1404710732" sldId="321"/>
            <ac:spMk id="52" creationId="{72015FE5-7224-463B-932C-201E49FF8249}"/>
          </ac:spMkLst>
        </pc:spChg>
        <pc:spChg chg="add mod">
          <ac:chgData name="Dezhong Yao" userId="794760dbfb091494" providerId="LiveId" clId="{6A93F0AB-54F6-42DF-8696-544E7A873E31}" dt="2020-08-03T14:29:44.823" v="1007"/>
          <ac:spMkLst>
            <pc:docMk/>
            <pc:sldMk cId="1404710732" sldId="321"/>
            <ac:spMk id="53" creationId="{DA2B5376-85EE-48FB-9696-8DE72786B00F}"/>
          </ac:spMkLst>
        </pc:spChg>
        <pc:spChg chg="add mod">
          <ac:chgData name="Dezhong Yao" userId="794760dbfb091494" providerId="LiveId" clId="{6A93F0AB-54F6-42DF-8696-544E7A873E31}" dt="2020-08-03T14:29:44.823" v="1007"/>
          <ac:spMkLst>
            <pc:docMk/>
            <pc:sldMk cId="1404710732" sldId="321"/>
            <ac:spMk id="54" creationId="{576CF96F-0738-44D8-97CB-407EA3DA496C}"/>
          </ac:spMkLst>
        </pc:spChg>
        <pc:grpChg chg="add mod">
          <ac:chgData name="Dezhong Yao" userId="794760dbfb091494" providerId="LiveId" clId="{6A93F0AB-54F6-42DF-8696-544E7A873E31}" dt="2020-08-03T14:29:44.823" v="1007"/>
          <ac:grpSpMkLst>
            <pc:docMk/>
            <pc:sldMk cId="1404710732" sldId="321"/>
            <ac:grpSpMk id="12" creationId="{6CAAE4DB-41FD-4376-AEA2-99D56A9465F3}"/>
          </ac:grpSpMkLst>
        </pc:grpChg>
        <pc:grpChg chg="add mod">
          <ac:chgData name="Dezhong Yao" userId="794760dbfb091494" providerId="LiveId" clId="{6A93F0AB-54F6-42DF-8696-544E7A873E31}" dt="2020-08-03T14:29:44.823" v="1007"/>
          <ac:grpSpMkLst>
            <pc:docMk/>
            <pc:sldMk cId="1404710732" sldId="321"/>
            <ac:grpSpMk id="20" creationId="{E35253B8-C01A-49EE-A745-3AA3EA110191}"/>
          </ac:grpSpMkLst>
        </pc:grpChg>
        <pc:grpChg chg="add mod">
          <ac:chgData name="Dezhong Yao" userId="794760dbfb091494" providerId="LiveId" clId="{6A93F0AB-54F6-42DF-8696-544E7A873E31}" dt="2020-08-03T14:29:44.823" v="1007"/>
          <ac:grpSpMkLst>
            <pc:docMk/>
            <pc:sldMk cId="1404710732" sldId="321"/>
            <ac:grpSpMk id="28" creationId="{30BFCCFE-2070-451F-A559-253097267A98}"/>
          </ac:grpSpMkLst>
        </pc:grpChg>
        <pc:grpChg chg="add mod">
          <ac:chgData name="Dezhong Yao" userId="794760dbfb091494" providerId="LiveId" clId="{6A93F0AB-54F6-42DF-8696-544E7A873E31}" dt="2020-08-03T14:29:44.823" v="1007"/>
          <ac:grpSpMkLst>
            <pc:docMk/>
            <pc:sldMk cId="1404710732" sldId="321"/>
            <ac:grpSpMk id="36" creationId="{772493EB-DC47-4353-A2DF-42AA7805C73A}"/>
          </ac:grpSpMkLst>
        </pc:grpChg>
        <pc:picChg chg="del">
          <ac:chgData name="Dezhong Yao" userId="794760dbfb091494" providerId="LiveId" clId="{6A93F0AB-54F6-42DF-8696-544E7A873E31}" dt="2020-08-03T14:29:44.464" v="1006" actId="478"/>
          <ac:picMkLst>
            <pc:docMk/>
            <pc:sldMk cId="1404710732" sldId="321"/>
            <ac:picMk id="6" creationId="{F6107D03-9239-445F-9EE0-91022D482BA7}"/>
          </ac:picMkLst>
        </pc:picChg>
        <pc:cxnChg chg="del mod">
          <ac:chgData name="Dezhong Yao" userId="794760dbfb091494" providerId="LiveId" clId="{6A93F0AB-54F6-42DF-8696-544E7A873E31}" dt="2020-08-03T14:29:44.464" v="1006" actId="478"/>
          <ac:cxnSpMkLst>
            <pc:docMk/>
            <pc:sldMk cId="1404710732" sldId="321"/>
            <ac:cxnSpMk id="9" creationId="{43819792-03A2-4624-BCC1-E796040578C8}"/>
          </ac:cxnSpMkLst>
        </pc:cxnChg>
        <pc:cxnChg chg="del mod">
          <ac:chgData name="Dezhong Yao" userId="794760dbfb091494" providerId="LiveId" clId="{6A93F0AB-54F6-42DF-8696-544E7A873E31}" dt="2020-08-03T14:29:44.464" v="1006" actId="478"/>
          <ac:cxnSpMkLst>
            <pc:docMk/>
            <pc:sldMk cId="1404710732" sldId="321"/>
            <ac:cxnSpMk id="11" creationId="{E221C2A6-0E16-457D-9C45-F09E077B8736}"/>
          </ac:cxnSpMkLst>
        </pc:cxnChg>
        <pc:cxnChg chg="add mod">
          <ac:chgData name="Dezhong Yao" userId="794760dbfb091494" providerId="LiveId" clId="{6A93F0AB-54F6-42DF-8696-544E7A873E31}" dt="2020-08-03T14:29:44.823" v="1007"/>
          <ac:cxnSpMkLst>
            <pc:docMk/>
            <pc:sldMk cId="1404710732" sldId="321"/>
            <ac:cxnSpMk id="46" creationId="{903C5F5F-BAAA-44DC-8C4E-57E65D950BA9}"/>
          </ac:cxnSpMkLst>
        </pc:cxnChg>
        <pc:cxnChg chg="add mod">
          <ac:chgData name="Dezhong Yao" userId="794760dbfb091494" providerId="LiveId" clId="{6A93F0AB-54F6-42DF-8696-544E7A873E31}" dt="2020-08-03T14:29:44.823" v="1007"/>
          <ac:cxnSpMkLst>
            <pc:docMk/>
            <pc:sldMk cId="1404710732" sldId="321"/>
            <ac:cxnSpMk id="47" creationId="{88FD4ABE-B2FF-46BE-8964-2B879815C7B7}"/>
          </ac:cxnSpMkLst>
        </pc:cxnChg>
        <pc:cxnChg chg="add mod">
          <ac:chgData name="Dezhong Yao" userId="794760dbfb091494" providerId="LiveId" clId="{6A93F0AB-54F6-42DF-8696-544E7A873E31}" dt="2020-08-03T14:29:44.823" v="1007"/>
          <ac:cxnSpMkLst>
            <pc:docMk/>
            <pc:sldMk cId="1404710732" sldId="321"/>
            <ac:cxnSpMk id="55" creationId="{F155EB41-89E3-4E0E-91AF-EE136A6E33BA}"/>
          </ac:cxnSpMkLst>
        </pc:cxnChg>
        <pc:cxnChg chg="add mod">
          <ac:chgData name="Dezhong Yao" userId="794760dbfb091494" providerId="LiveId" clId="{6A93F0AB-54F6-42DF-8696-544E7A873E31}" dt="2020-08-03T14:29:44.823" v="1007"/>
          <ac:cxnSpMkLst>
            <pc:docMk/>
            <pc:sldMk cId="1404710732" sldId="321"/>
            <ac:cxnSpMk id="56" creationId="{D10AA55E-5690-4E2B-AE48-0B64CB34494E}"/>
          </ac:cxnSpMkLst>
        </pc:cxnChg>
        <pc:cxnChg chg="add mod">
          <ac:chgData name="Dezhong Yao" userId="794760dbfb091494" providerId="LiveId" clId="{6A93F0AB-54F6-42DF-8696-544E7A873E31}" dt="2020-08-03T14:29:44.823" v="1007"/>
          <ac:cxnSpMkLst>
            <pc:docMk/>
            <pc:sldMk cId="1404710732" sldId="321"/>
            <ac:cxnSpMk id="57" creationId="{B1EDEB1D-01C5-4491-B847-39849982B630}"/>
          </ac:cxnSpMkLst>
        </pc:cxnChg>
        <pc:cxnChg chg="add mod">
          <ac:chgData name="Dezhong Yao" userId="794760dbfb091494" providerId="LiveId" clId="{6A93F0AB-54F6-42DF-8696-544E7A873E31}" dt="2020-08-03T14:29:44.823" v="1007"/>
          <ac:cxnSpMkLst>
            <pc:docMk/>
            <pc:sldMk cId="1404710732" sldId="321"/>
            <ac:cxnSpMk id="58" creationId="{949CE889-3726-4EE0-9543-184C7109B57B}"/>
          </ac:cxnSpMkLst>
        </pc:cxnChg>
        <pc:cxnChg chg="add mod">
          <ac:chgData name="Dezhong Yao" userId="794760dbfb091494" providerId="LiveId" clId="{6A93F0AB-54F6-42DF-8696-544E7A873E31}" dt="2020-08-03T14:29:44.823" v="1007"/>
          <ac:cxnSpMkLst>
            <pc:docMk/>
            <pc:sldMk cId="1404710732" sldId="321"/>
            <ac:cxnSpMk id="59" creationId="{F69C2E39-8F72-4788-B8A3-8F3E4425EDB2}"/>
          </ac:cxnSpMkLst>
        </pc:cxnChg>
        <pc:cxnChg chg="add mod">
          <ac:chgData name="Dezhong Yao" userId="794760dbfb091494" providerId="LiveId" clId="{6A93F0AB-54F6-42DF-8696-544E7A873E31}" dt="2020-08-03T14:29:44.823" v="1007"/>
          <ac:cxnSpMkLst>
            <pc:docMk/>
            <pc:sldMk cId="1404710732" sldId="321"/>
            <ac:cxnSpMk id="60" creationId="{7D989201-03B8-4511-98D2-5341B3914B2C}"/>
          </ac:cxnSpMkLst>
        </pc:cxnChg>
        <pc:cxnChg chg="add mod">
          <ac:chgData name="Dezhong Yao" userId="794760dbfb091494" providerId="LiveId" clId="{6A93F0AB-54F6-42DF-8696-544E7A873E31}" dt="2020-08-03T14:29:44.823" v="1007"/>
          <ac:cxnSpMkLst>
            <pc:docMk/>
            <pc:sldMk cId="1404710732" sldId="321"/>
            <ac:cxnSpMk id="61" creationId="{C25A3594-171E-44AB-AC61-D8ACA8A50BF9}"/>
          </ac:cxnSpMkLst>
        </pc:cxnChg>
        <pc:cxnChg chg="add mod">
          <ac:chgData name="Dezhong Yao" userId="794760dbfb091494" providerId="LiveId" clId="{6A93F0AB-54F6-42DF-8696-544E7A873E31}" dt="2020-08-03T14:29:44.823" v="1007"/>
          <ac:cxnSpMkLst>
            <pc:docMk/>
            <pc:sldMk cId="1404710732" sldId="321"/>
            <ac:cxnSpMk id="62" creationId="{E2D53370-5AFA-44B0-AE58-0ABEEBDAC4B7}"/>
          </ac:cxnSpMkLst>
        </pc:cxnChg>
        <pc:cxnChg chg="add mod">
          <ac:chgData name="Dezhong Yao" userId="794760dbfb091494" providerId="LiveId" clId="{6A93F0AB-54F6-42DF-8696-544E7A873E31}" dt="2020-08-03T14:29:44.823" v="1007"/>
          <ac:cxnSpMkLst>
            <pc:docMk/>
            <pc:sldMk cId="1404710732" sldId="321"/>
            <ac:cxnSpMk id="63" creationId="{AE5CF24D-FE31-416E-A289-A4156564ED65}"/>
          </ac:cxnSpMkLst>
        </pc:cxnChg>
        <pc:cxnChg chg="add mod">
          <ac:chgData name="Dezhong Yao" userId="794760dbfb091494" providerId="LiveId" clId="{6A93F0AB-54F6-42DF-8696-544E7A873E31}" dt="2020-08-03T14:29:44.823" v="1007"/>
          <ac:cxnSpMkLst>
            <pc:docMk/>
            <pc:sldMk cId="1404710732" sldId="321"/>
            <ac:cxnSpMk id="64" creationId="{4B17A99A-8D33-4B8D-BA68-FF15F3F4A802}"/>
          </ac:cxnSpMkLst>
        </pc:cxnChg>
        <pc:cxnChg chg="add mod">
          <ac:chgData name="Dezhong Yao" userId="794760dbfb091494" providerId="LiveId" clId="{6A93F0AB-54F6-42DF-8696-544E7A873E31}" dt="2020-08-03T14:29:44.823" v="1007"/>
          <ac:cxnSpMkLst>
            <pc:docMk/>
            <pc:sldMk cId="1404710732" sldId="321"/>
            <ac:cxnSpMk id="65" creationId="{3A04FF3E-407A-4386-BC83-F189D7BA723B}"/>
          </ac:cxnSpMkLst>
        </pc:cxnChg>
        <pc:cxnChg chg="add mod">
          <ac:chgData name="Dezhong Yao" userId="794760dbfb091494" providerId="LiveId" clId="{6A93F0AB-54F6-42DF-8696-544E7A873E31}" dt="2020-08-03T14:29:44.823" v="1007"/>
          <ac:cxnSpMkLst>
            <pc:docMk/>
            <pc:sldMk cId="1404710732" sldId="321"/>
            <ac:cxnSpMk id="66" creationId="{220E92D6-68AC-4FCD-BBA4-823E383A27FA}"/>
          </ac:cxnSpMkLst>
        </pc:cxnChg>
      </pc:sldChg>
      <pc:sldChg chg="addSp delSp modSp mod">
        <pc:chgData name="Dezhong Yao" userId="794760dbfb091494" providerId="LiveId" clId="{6A93F0AB-54F6-42DF-8696-544E7A873E31}" dt="2020-08-15T00:31:28.637" v="1028" actId="3064"/>
        <pc:sldMkLst>
          <pc:docMk/>
          <pc:sldMk cId="1896413161" sldId="332"/>
        </pc:sldMkLst>
        <pc:spChg chg="mod">
          <ac:chgData name="Dezhong Yao" userId="794760dbfb091494" providerId="LiveId" clId="{6A93F0AB-54F6-42DF-8696-544E7A873E31}" dt="2020-08-15T00:31:03.019" v="1017" actId="1076"/>
          <ac:spMkLst>
            <pc:docMk/>
            <pc:sldMk cId="1896413161" sldId="332"/>
            <ac:spMk id="9" creationId="{04898ED6-4558-47B4-9FB3-98A5A211824E}"/>
          </ac:spMkLst>
        </pc:spChg>
        <pc:spChg chg="mod">
          <ac:chgData name="Dezhong Yao" userId="794760dbfb091494" providerId="LiveId" clId="{6A93F0AB-54F6-42DF-8696-544E7A873E31}" dt="2020-08-15T00:30:30.316" v="1011"/>
          <ac:spMkLst>
            <pc:docMk/>
            <pc:sldMk cId="1896413161" sldId="332"/>
            <ac:spMk id="10" creationId="{91E17832-BE4B-437E-8BAE-DB5642B69DE6}"/>
          </ac:spMkLst>
        </pc:spChg>
        <pc:spChg chg="mod">
          <ac:chgData name="Dezhong Yao" userId="794760dbfb091494" providerId="LiveId" clId="{6A93F0AB-54F6-42DF-8696-544E7A873E31}" dt="2020-08-15T00:30:30.316" v="1011"/>
          <ac:spMkLst>
            <pc:docMk/>
            <pc:sldMk cId="1896413161" sldId="332"/>
            <ac:spMk id="11" creationId="{7127FE73-F34C-4457-9027-F936DC9F4C14}"/>
          </ac:spMkLst>
        </pc:spChg>
        <pc:spChg chg="mod">
          <ac:chgData name="Dezhong Yao" userId="794760dbfb091494" providerId="LiveId" clId="{6A93F0AB-54F6-42DF-8696-544E7A873E31}" dt="2020-08-15T00:30:30.316" v="1011"/>
          <ac:spMkLst>
            <pc:docMk/>
            <pc:sldMk cId="1896413161" sldId="332"/>
            <ac:spMk id="12" creationId="{0CB533A5-885D-4F3E-BF69-A312DD19C65E}"/>
          </ac:spMkLst>
        </pc:spChg>
        <pc:spChg chg="mod">
          <ac:chgData name="Dezhong Yao" userId="794760dbfb091494" providerId="LiveId" clId="{6A93F0AB-54F6-42DF-8696-544E7A873E31}" dt="2020-08-15T00:30:30.316" v="1011"/>
          <ac:spMkLst>
            <pc:docMk/>
            <pc:sldMk cId="1896413161" sldId="332"/>
            <ac:spMk id="13" creationId="{4FC13F8B-8DAF-4280-A494-ABB23C0D9155}"/>
          </ac:spMkLst>
        </pc:spChg>
        <pc:spChg chg="mod">
          <ac:chgData name="Dezhong Yao" userId="794760dbfb091494" providerId="LiveId" clId="{6A93F0AB-54F6-42DF-8696-544E7A873E31}" dt="2020-08-15T00:30:30.316" v="1011"/>
          <ac:spMkLst>
            <pc:docMk/>
            <pc:sldMk cId="1896413161" sldId="332"/>
            <ac:spMk id="14" creationId="{2DF683D5-37D4-4C51-9950-122F30232C69}"/>
          </ac:spMkLst>
        </pc:spChg>
        <pc:spChg chg="mod">
          <ac:chgData name="Dezhong Yao" userId="794760dbfb091494" providerId="LiveId" clId="{6A93F0AB-54F6-42DF-8696-544E7A873E31}" dt="2020-08-15T00:30:30.316" v="1011"/>
          <ac:spMkLst>
            <pc:docMk/>
            <pc:sldMk cId="1896413161" sldId="332"/>
            <ac:spMk id="15" creationId="{4B29B6A6-6EC2-491D-9A49-B479ACF0C8BA}"/>
          </ac:spMkLst>
        </pc:spChg>
        <pc:spChg chg="mod">
          <ac:chgData name="Dezhong Yao" userId="794760dbfb091494" providerId="LiveId" clId="{6A93F0AB-54F6-42DF-8696-544E7A873E31}" dt="2020-08-15T00:30:30.316" v="1011"/>
          <ac:spMkLst>
            <pc:docMk/>
            <pc:sldMk cId="1896413161" sldId="332"/>
            <ac:spMk id="16" creationId="{4CC050CD-3922-42DE-B6A2-A886413E5172}"/>
          </ac:spMkLst>
        </pc:spChg>
        <pc:spChg chg="mod">
          <ac:chgData name="Dezhong Yao" userId="794760dbfb091494" providerId="LiveId" clId="{6A93F0AB-54F6-42DF-8696-544E7A873E31}" dt="2020-08-15T00:30:30.316" v="1011"/>
          <ac:spMkLst>
            <pc:docMk/>
            <pc:sldMk cId="1896413161" sldId="332"/>
            <ac:spMk id="33" creationId="{6E85F0A4-070D-4760-B919-747CD0AC4A7C}"/>
          </ac:spMkLst>
        </pc:spChg>
        <pc:spChg chg="mod">
          <ac:chgData name="Dezhong Yao" userId="794760dbfb091494" providerId="LiveId" clId="{6A93F0AB-54F6-42DF-8696-544E7A873E31}" dt="2020-08-15T00:30:30.316" v="1011"/>
          <ac:spMkLst>
            <pc:docMk/>
            <pc:sldMk cId="1896413161" sldId="332"/>
            <ac:spMk id="35" creationId="{D935DA0B-E46C-4ED6-AE80-1A2E2F73D6DB}"/>
          </ac:spMkLst>
        </pc:spChg>
        <pc:spChg chg="mod">
          <ac:chgData name="Dezhong Yao" userId="794760dbfb091494" providerId="LiveId" clId="{6A93F0AB-54F6-42DF-8696-544E7A873E31}" dt="2020-08-15T00:30:30.316" v="1011"/>
          <ac:spMkLst>
            <pc:docMk/>
            <pc:sldMk cId="1896413161" sldId="332"/>
            <ac:spMk id="36" creationId="{027F4AB6-7057-4A4C-B124-59BF8A415CF0}"/>
          </ac:spMkLst>
        </pc:spChg>
        <pc:spChg chg="mod">
          <ac:chgData name="Dezhong Yao" userId="794760dbfb091494" providerId="LiveId" clId="{6A93F0AB-54F6-42DF-8696-544E7A873E31}" dt="2020-08-15T00:30:30.316" v="1011"/>
          <ac:spMkLst>
            <pc:docMk/>
            <pc:sldMk cId="1896413161" sldId="332"/>
            <ac:spMk id="37" creationId="{2A6E5E92-CBC2-4317-ACEC-10089EF5AFDB}"/>
          </ac:spMkLst>
        </pc:spChg>
        <pc:spChg chg="mod">
          <ac:chgData name="Dezhong Yao" userId="794760dbfb091494" providerId="LiveId" clId="{6A93F0AB-54F6-42DF-8696-544E7A873E31}" dt="2020-08-15T00:30:30.316" v="1011"/>
          <ac:spMkLst>
            <pc:docMk/>
            <pc:sldMk cId="1896413161" sldId="332"/>
            <ac:spMk id="38" creationId="{F585466E-6549-4927-958F-F8BC5D3C5315}"/>
          </ac:spMkLst>
        </pc:spChg>
        <pc:spChg chg="mod">
          <ac:chgData name="Dezhong Yao" userId="794760dbfb091494" providerId="LiveId" clId="{6A93F0AB-54F6-42DF-8696-544E7A873E31}" dt="2020-08-15T00:30:30.316" v="1011"/>
          <ac:spMkLst>
            <pc:docMk/>
            <pc:sldMk cId="1896413161" sldId="332"/>
            <ac:spMk id="39" creationId="{56E5857C-15CD-4369-8425-545B68CA803C}"/>
          </ac:spMkLst>
        </pc:spChg>
        <pc:spChg chg="mod">
          <ac:chgData name="Dezhong Yao" userId="794760dbfb091494" providerId="LiveId" clId="{6A93F0AB-54F6-42DF-8696-544E7A873E31}" dt="2020-08-15T00:30:30.316" v="1011"/>
          <ac:spMkLst>
            <pc:docMk/>
            <pc:sldMk cId="1896413161" sldId="332"/>
            <ac:spMk id="40" creationId="{5313AB18-F1AB-43BE-B9F0-030CD5B19E02}"/>
          </ac:spMkLst>
        </pc:spChg>
        <pc:spChg chg="mod">
          <ac:chgData name="Dezhong Yao" userId="794760dbfb091494" providerId="LiveId" clId="{6A93F0AB-54F6-42DF-8696-544E7A873E31}" dt="2020-08-15T00:30:30.316" v="1011"/>
          <ac:spMkLst>
            <pc:docMk/>
            <pc:sldMk cId="1896413161" sldId="332"/>
            <ac:spMk id="42" creationId="{174C8F88-F84E-4F5B-8EEE-FC0DBBCC6567}"/>
          </ac:spMkLst>
        </pc:spChg>
        <pc:spChg chg="mod">
          <ac:chgData name="Dezhong Yao" userId="794760dbfb091494" providerId="LiveId" clId="{6A93F0AB-54F6-42DF-8696-544E7A873E31}" dt="2020-08-15T00:30:30.316" v="1011"/>
          <ac:spMkLst>
            <pc:docMk/>
            <pc:sldMk cId="1896413161" sldId="332"/>
            <ac:spMk id="43" creationId="{44576C2C-E1D4-401C-98C3-A1D1D0895E79}"/>
          </ac:spMkLst>
        </pc:spChg>
        <pc:spChg chg="mod">
          <ac:chgData name="Dezhong Yao" userId="794760dbfb091494" providerId="LiveId" clId="{6A93F0AB-54F6-42DF-8696-544E7A873E31}" dt="2020-08-15T00:30:30.316" v="1011"/>
          <ac:spMkLst>
            <pc:docMk/>
            <pc:sldMk cId="1896413161" sldId="332"/>
            <ac:spMk id="44" creationId="{E2A2CC5B-BA8A-49E0-AAC3-7A734BE447C3}"/>
          </ac:spMkLst>
        </pc:spChg>
        <pc:spChg chg="mod">
          <ac:chgData name="Dezhong Yao" userId="794760dbfb091494" providerId="LiveId" clId="{6A93F0AB-54F6-42DF-8696-544E7A873E31}" dt="2020-08-15T00:30:30.316" v="1011"/>
          <ac:spMkLst>
            <pc:docMk/>
            <pc:sldMk cId="1896413161" sldId="332"/>
            <ac:spMk id="45" creationId="{CEEE14D6-557C-4724-ACCB-5DC3625C36A9}"/>
          </ac:spMkLst>
        </pc:spChg>
        <pc:spChg chg="mod">
          <ac:chgData name="Dezhong Yao" userId="794760dbfb091494" providerId="LiveId" clId="{6A93F0AB-54F6-42DF-8696-544E7A873E31}" dt="2020-08-15T00:30:30.316" v="1011"/>
          <ac:spMkLst>
            <pc:docMk/>
            <pc:sldMk cId="1896413161" sldId="332"/>
            <ac:spMk id="46" creationId="{E4A576F1-0F0B-42B8-AA50-83680F2B1CAA}"/>
          </ac:spMkLst>
        </pc:spChg>
        <pc:spChg chg="mod">
          <ac:chgData name="Dezhong Yao" userId="794760dbfb091494" providerId="LiveId" clId="{6A93F0AB-54F6-42DF-8696-544E7A873E31}" dt="2020-08-15T00:30:30.316" v="1011"/>
          <ac:spMkLst>
            <pc:docMk/>
            <pc:sldMk cId="1896413161" sldId="332"/>
            <ac:spMk id="47" creationId="{83DDBEA7-F906-4FA0-9E21-B21C22A925F8}"/>
          </ac:spMkLst>
        </pc:spChg>
        <pc:spChg chg="mod">
          <ac:chgData name="Dezhong Yao" userId="794760dbfb091494" providerId="LiveId" clId="{6A93F0AB-54F6-42DF-8696-544E7A873E31}" dt="2020-08-15T00:30:30.316" v="1011"/>
          <ac:spMkLst>
            <pc:docMk/>
            <pc:sldMk cId="1896413161" sldId="332"/>
            <ac:spMk id="48" creationId="{094BBE76-18B5-44F4-A82C-DB1ADD4741F1}"/>
          </ac:spMkLst>
        </pc:spChg>
        <pc:spChg chg="mod">
          <ac:chgData name="Dezhong Yao" userId="794760dbfb091494" providerId="LiveId" clId="{6A93F0AB-54F6-42DF-8696-544E7A873E31}" dt="2020-08-15T00:30:30.316" v="1011"/>
          <ac:spMkLst>
            <pc:docMk/>
            <pc:sldMk cId="1896413161" sldId="332"/>
            <ac:spMk id="49" creationId="{037F6190-34F4-457B-BCF1-A03B6EC6A905}"/>
          </ac:spMkLst>
        </pc:spChg>
        <pc:spChg chg="mod">
          <ac:chgData name="Dezhong Yao" userId="794760dbfb091494" providerId="LiveId" clId="{6A93F0AB-54F6-42DF-8696-544E7A873E31}" dt="2020-08-15T00:30:48.298" v="1015"/>
          <ac:spMkLst>
            <pc:docMk/>
            <pc:sldMk cId="1896413161" sldId="332"/>
            <ac:spMk id="51" creationId="{F812DA47-5670-4C09-A101-FFA8CE88B0B6}"/>
          </ac:spMkLst>
        </pc:spChg>
        <pc:spChg chg="mod">
          <ac:chgData name="Dezhong Yao" userId="794760dbfb091494" providerId="LiveId" clId="{6A93F0AB-54F6-42DF-8696-544E7A873E31}" dt="2020-08-15T00:30:48.298" v="1015"/>
          <ac:spMkLst>
            <pc:docMk/>
            <pc:sldMk cId="1896413161" sldId="332"/>
            <ac:spMk id="52" creationId="{E5B60914-F66C-4300-8B12-50C991B678D7}"/>
          </ac:spMkLst>
        </pc:spChg>
        <pc:spChg chg="mod">
          <ac:chgData name="Dezhong Yao" userId="794760dbfb091494" providerId="LiveId" clId="{6A93F0AB-54F6-42DF-8696-544E7A873E31}" dt="2020-08-15T00:30:48.298" v="1015"/>
          <ac:spMkLst>
            <pc:docMk/>
            <pc:sldMk cId="1896413161" sldId="332"/>
            <ac:spMk id="53" creationId="{02BB5375-7D3D-44ED-94C9-6C58A757AEA4}"/>
          </ac:spMkLst>
        </pc:spChg>
        <pc:spChg chg="mod">
          <ac:chgData name="Dezhong Yao" userId="794760dbfb091494" providerId="LiveId" clId="{6A93F0AB-54F6-42DF-8696-544E7A873E31}" dt="2020-08-15T00:30:48.298" v="1015"/>
          <ac:spMkLst>
            <pc:docMk/>
            <pc:sldMk cId="1896413161" sldId="332"/>
            <ac:spMk id="54" creationId="{104D1D6B-9C4B-4246-BA4B-99D8213AD1EC}"/>
          </ac:spMkLst>
        </pc:spChg>
        <pc:spChg chg="mod">
          <ac:chgData name="Dezhong Yao" userId="794760dbfb091494" providerId="LiveId" clId="{6A93F0AB-54F6-42DF-8696-544E7A873E31}" dt="2020-08-15T00:30:48.298" v="1015"/>
          <ac:spMkLst>
            <pc:docMk/>
            <pc:sldMk cId="1896413161" sldId="332"/>
            <ac:spMk id="55" creationId="{2776E162-EAEA-4298-B45F-3C5E526E460F}"/>
          </ac:spMkLst>
        </pc:spChg>
        <pc:spChg chg="mod">
          <ac:chgData name="Dezhong Yao" userId="794760dbfb091494" providerId="LiveId" clId="{6A93F0AB-54F6-42DF-8696-544E7A873E31}" dt="2020-08-15T00:30:48.298" v="1015"/>
          <ac:spMkLst>
            <pc:docMk/>
            <pc:sldMk cId="1896413161" sldId="332"/>
            <ac:spMk id="56" creationId="{E23450A4-D1F4-44B1-84AB-2F61064A7E1E}"/>
          </ac:spMkLst>
        </pc:spChg>
        <pc:spChg chg="mod">
          <ac:chgData name="Dezhong Yao" userId="794760dbfb091494" providerId="LiveId" clId="{6A93F0AB-54F6-42DF-8696-544E7A873E31}" dt="2020-08-15T00:30:48.298" v="1015"/>
          <ac:spMkLst>
            <pc:docMk/>
            <pc:sldMk cId="1896413161" sldId="332"/>
            <ac:spMk id="57" creationId="{161F1548-0F34-45BA-9E00-924AE5B967DE}"/>
          </ac:spMkLst>
        </pc:spChg>
        <pc:spChg chg="mod">
          <ac:chgData name="Dezhong Yao" userId="794760dbfb091494" providerId="LiveId" clId="{6A93F0AB-54F6-42DF-8696-544E7A873E31}" dt="2020-08-15T00:30:48.298" v="1015"/>
          <ac:spMkLst>
            <pc:docMk/>
            <pc:sldMk cId="1896413161" sldId="332"/>
            <ac:spMk id="74" creationId="{474BC38B-2AAD-42A0-B5D9-967AB5D69BC3}"/>
          </ac:spMkLst>
        </pc:spChg>
        <pc:spChg chg="mod">
          <ac:chgData name="Dezhong Yao" userId="794760dbfb091494" providerId="LiveId" clId="{6A93F0AB-54F6-42DF-8696-544E7A873E31}" dt="2020-08-15T00:30:48.298" v="1015"/>
          <ac:spMkLst>
            <pc:docMk/>
            <pc:sldMk cId="1896413161" sldId="332"/>
            <ac:spMk id="76" creationId="{F4F6DA40-9125-4EE8-B927-5475BBC2104B}"/>
          </ac:spMkLst>
        </pc:spChg>
        <pc:spChg chg="mod">
          <ac:chgData name="Dezhong Yao" userId="794760dbfb091494" providerId="LiveId" clId="{6A93F0AB-54F6-42DF-8696-544E7A873E31}" dt="2020-08-15T00:30:48.298" v="1015"/>
          <ac:spMkLst>
            <pc:docMk/>
            <pc:sldMk cId="1896413161" sldId="332"/>
            <ac:spMk id="77" creationId="{7A66A944-C064-45FA-9B0C-87ADA80A8B97}"/>
          </ac:spMkLst>
        </pc:spChg>
        <pc:spChg chg="mod">
          <ac:chgData name="Dezhong Yao" userId="794760dbfb091494" providerId="LiveId" clId="{6A93F0AB-54F6-42DF-8696-544E7A873E31}" dt="2020-08-15T00:30:48.298" v="1015"/>
          <ac:spMkLst>
            <pc:docMk/>
            <pc:sldMk cId="1896413161" sldId="332"/>
            <ac:spMk id="78" creationId="{21783497-4569-430F-AEA0-37038A4709EB}"/>
          </ac:spMkLst>
        </pc:spChg>
        <pc:spChg chg="mod">
          <ac:chgData name="Dezhong Yao" userId="794760dbfb091494" providerId="LiveId" clId="{6A93F0AB-54F6-42DF-8696-544E7A873E31}" dt="2020-08-15T00:30:48.298" v="1015"/>
          <ac:spMkLst>
            <pc:docMk/>
            <pc:sldMk cId="1896413161" sldId="332"/>
            <ac:spMk id="79" creationId="{A6900095-5BC2-4899-BBC4-407F31586DD9}"/>
          </ac:spMkLst>
        </pc:spChg>
        <pc:spChg chg="mod">
          <ac:chgData name="Dezhong Yao" userId="794760dbfb091494" providerId="LiveId" clId="{6A93F0AB-54F6-42DF-8696-544E7A873E31}" dt="2020-08-15T00:30:48.298" v="1015"/>
          <ac:spMkLst>
            <pc:docMk/>
            <pc:sldMk cId="1896413161" sldId="332"/>
            <ac:spMk id="80" creationId="{B224CD05-0398-4984-9C0C-7361FEB41D80}"/>
          </ac:spMkLst>
        </pc:spChg>
        <pc:spChg chg="mod">
          <ac:chgData name="Dezhong Yao" userId="794760dbfb091494" providerId="LiveId" clId="{6A93F0AB-54F6-42DF-8696-544E7A873E31}" dt="2020-08-15T00:30:48.298" v="1015"/>
          <ac:spMkLst>
            <pc:docMk/>
            <pc:sldMk cId="1896413161" sldId="332"/>
            <ac:spMk id="81" creationId="{AFCF6B43-FC61-40FF-AD50-B5B8574AE828}"/>
          </ac:spMkLst>
        </pc:spChg>
        <pc:spChg chg="mod">
          <ac:chgData name="Dezhong Yao" userId="794760dbfb091494" providerId="LiveId" clId="{6A93F0AB-54F6-42DF-8696-544E7A873E31}" dt="2020-08-15T00:31:28.637" v="1028" actId="3064"/>
          <ac:spMkLst>
            <pc:docMk/>
            <pc:sldMk cId="1896413161" sldId="332"/>
            <ac:spMk id="83" creationId="{D5F24060-158B-41B0-91CE-6CC63AFBA49E}"/>
          </ac:spMkLst>
        </pc:spChg>
        <pc:spChg chg="mod">
          <ac:chgData name="Dezhong Yao" userId="794760dbfb091494" providerId="LiveId" clId="{6A93F0AB-54F6-42DF-8696-544E7A873E31}" dt="2020-08-15T00:30:48.298" v="1015"/>
          <ac:spMkLst>
            <pc:docMk/>
            <pc:sldMk cId="1896413161" sldId="332"/>
            <ac:spMk id="84" creationId="{0641908A-D308-4C33-8733-1D095B0C6FEE}"/>
          </ac:spMkLst>
        </pc:spChg>
        <pc:spChg chg="mod">
          <ac:chgData name="Dezhong Yao" userId="794760dbfb091494" providerId="LiveId" clId="{6A93F0AB-54F6-42DF-8696-544E7A873E31}" dt="2020-08-15T00:30:48.298" v="1015"/>
          <ac:spMkLst>
            <pc:docMk/>
            <pc:sldMk cId="1896413161" sldId="332"/>
            <ac:spMk id="85" creationId="{8B3C97E4-B7CC-4591-BE19-939334631A34}"/>
          </ac:spMkLst>
        </pc:spChg>
        <pc:spChg chg="mod">
          <ac:chgData name="Dezhong Yao" userId="794760dbfb091494" providerId="LiveId" clId="{6A93F0AB-54F6-42DF-8696-544E7A873E31}" dt="2020-08-15T00:30:48.298" v="1015"/>
          <ac:spMkLst>
            <pc:docMk/>
            <pc:sldMk cId="1896413161" sldId="332"/>
            <ac:spMk id="86" creationId="{B975DDB3-5CDC-4B6E-863B-34C9664F8592}"/>
          </ac:spMkLst>
        </pc:spChg>
        <pc:spChg chg="mod">
          <ac:chgData name="Dezhong Yao" userId="794760dbfb091494" providerId="LiveId" clId="{6A93F0AB-54F6-42DF-8696-544E7A873E31}" dt="2020-08-15T00:30:48.298" v="1015"/>
          <ac:spMkLst>
            <pc:docMk/>
            <pc:sldMk cId="1896413161" sldId="332"/>
            <ac:spMk id="87" creationId="{9E1D9EB4-7AA2-4BA6-8F65-6279C0D28B85}"/>
          </ac:spMkLst>
        </pc:spChg>
        <pc:spChg chg="mod">
          <ac:chgData name="Dezhong Yao" userId="794760dbfb091494" providerId="LiveId" clId="{6A93F0AB-54F6-42DF-8696-544E7A873E31}" dt="2020-08-15T00:30:48.298" v="1015"/>
          <ac:spMkLst>
            <pc:docMk/>
            <pc:sldMk cId="1896413161" sldId="332"/>
            <ac:spMk id="88" creationId="{153F12C1-CBDF-449A-A277-CC8869AC4825}"/>
          </ac:spMkLst>
        </pc:spChg>
        <pc:spChg chg="mod">
          <ac:chgData name="Dezhong Yao" userId="794760dbfb091494" providerId="LiveId" clId="{6A93F0AB-54F6-42DF-8696-544E7A873E31}" dt="2020-08-15T00:30:48.298" v="1015"/>
          <ac:spMkLst>
            <pc:docMk/>
            <pc:sldMk cId="1896413161" sldId="332"/>
            <ac:spMk id="89" creationId="{FC63685E-17B0-4FF6-AD60-273A5FA948FB}"/>
          </ac:spMkLst>
        </pc:spChg>
        <pc:spChg chg="mod">
          <ac:chgData name="Dezhong Yao" userId="794760dbfb091494" providerId="LiveId" clId="{6A93F0AB-54F6-42DF-8696-544E7A873E31}" dt="2020-08-15T00:30:48.298" v="1015"/>
          <ac:spMkLst>
            <pc:docMk/>
            <pc:sldMk cId="1896413161" sldId="332"/>
            <ac:spMk id="90" creationId="{4D61A0DE-5DEB-4981-A852-C887DF9F78FE}"/>
          </ac:spMkLst>
        </pc:spChg>
        <pc:grpChg chg="add del mod">
          <ac:chgData name="Dezhong Yao" userId="794760dbfb091494" providerId="LiveId" clId="{6A93F0AB-54F6-42DF-8696-544E7A873E31}" dt="2020-08-15T00:30:40.491" v="1014"/>
          <ac:grpSpMkLst>
            <pc:docMk/>
            <pc:sldMk cId="1896413161" sldId="332"/>
            <ac:grpSpMk id="7" creationId="{CD90FF86-1379-4F5D-B788-0FE2FB896213}"/>
          </ac:grpSpMkLst>
        </pc:grpChg>
        <pc:grpChg chg="mod">
          <ac:chgData name="Dezhong Yao" userId="794760dbfb091494" providerId="LiveId" clId="{6A93F0AB-54F6-42DF-8696-544E7A873E31}" dt="2020-08-15T00:30:30.316" v="1011"/>
          <ac:grpSpMkLst>
            <pc:docMk/>
            <pc:sldMk cId="1896413161" sldId="332"/>
            <ac:grpSpMk id="19" creationId="{95400F0E-B1E5-46BE-A167-14ACDFB17DDE}"/>
          </ac:grpSpMkLst>
        </pc:grpChg>
        <pc:grpChg chg="mod">
          <ac:chgData name="Dezhong Yao" userId="794760dbfb091494" providerId="LiveId" clId="{6A93F0AB-54F6-42DF-8696-544E7A873E31}" dt="2020-08-15T00:30:30.316" v="1011"/>
          <ac:grpSpMkLst>
            <pc:docMk/>
            <pc:sldMk cId="1896413161" sldId="332"/>
            <ac:grpSpMk id="20" creationId="{B9C92F11-D32C-4C09-8BED-29C7E5C831F2}"/>
          </ac:grpSpMkLst>
        </pc:grpChg>
        <pc:grpChg chg="mod">
          <ac:chgData name="Dezhong Yao" userId="794760dbfb091494" providerId="LiveId" clId="{6A93F0AB-54F6-42DF-8696-544E7A873E31}" dt="2020-08-15T00:30:30.316" v="1011"/>
          <ac:grpSpMkLst>
            <pc:docMk/>
            <pc:sldMk cId="1896413161" sldId="332"/>
            <ac:grpSpMk id="21" creationId="{1D8D9D88-6DF0-43F7-B621-D7F7E6E93503}"/>
          </ac:grpSpMkLst>
        </pc:grpChg>
        <pc:grpChg chg="add mod">
          <ac:chgData name="Dezhong Yao" userId="794760dbfb091494" providerId="LiveId" clId="{6A93F0AB-54F6-42DF-8696-544E7A873E31}" dt="2020-08-15T00:30:54.556" v="1016" actId="14100"/>
          <ac:grpSpMkLst>
            <pc:docMk/>
            <pc:sldMk cId="1896413161" sldId="332"/>
            <ac:grpSpMk id="50" creationId="{B2DAC00D-3D2C-4709-8347-A362574417FC}"/>
          </ac:grpSpMkLst>
        </pc:grpChg>
        <pc:grpChg chg="mod">
          <ac:chgData name="Dezhong Yao" userId="794760dbfb091494" providerId="LiveId" clId="{6A93F0AB-54F6-42DF-8696-544E7A873E31}" dt="2020-08-15T00:30:48.298" v="1015"/>
          <ac:grpSpMkLst>
            <pc:docMk/>
            <pc:sldMk cId="1896413161" sldId="332"/>
            <ac:grpSpMk id="60" creationId="{B466A65D-1DB9-4136-851A-3733B981F7E8}"/>
          </ac:grpSpMkLst>
        </pc:grpChg>
        <pc:grpChg chg="mod">
          <ac:chgData name="Dezhong Yao" userId="794760dbfb091494" providerId="LiveId" clId="{6A93F0AB-54F6-42DF-8696-544E7A873E31}" dt="2020-08-15T00:30:48.298" v="1015"/>
          <ac:grpSpMkLst>
            <pc:docMk/>
            <pc:sldMk cId="1896413161" sldId="332"/>
            <ac:grpSpMk id="61" creationId="{B515CC84-A32F-46D3-997B-A4DD78717D53}"/>
          </ac:grpSpMkLst>
        </pc:grpChg>
        <pc:grpChg chg="mod">
          <ac:chgData name="Dezhong Yao" userId="794760dbfb091494" providerId="LiveId" clId="{6A93F0AB-54F6-42DF-8696-544E7A873E31}" dt="2020-08-15T00:30:48.298" v="1015"/>
          <ac:grpSpMkLst>
            <pc:docMk/>
            <pc:sldMk cId="1896413161" sldId="332"/>
            <ac:grpSpMk id="62" creationId="{7B104B18-3B77-485E-A541-9A7F4810DC15}"/>
          </ac:grpSpMkLst>
        </pc:grpChg>
        <pc:picChg chg="del">
          <ac:chgData name="Dezhong Yao" userId="794760dbfb091494" providerId="LiveId" clId="{6A93F0AB-54F6-42DF-8696-544E7A873E31}" dt="2020-08-15T00:30:26.170" v="1010" actId="478"/>
          <ac:picMkLst>
            <pc:docMk/>
            <pc:sldMk cId="1896413161" sldId="332"/>
            <ac:picMk id="8" creationId="{2437213F-EC1D-4E81-A928-34C164E07CBD}"/>
          </ac:picMkLst>
        </pc:picChg>
        <pc:picChg chg="mod">
          <ac:chgData name="Dezhong Yao" userId="794760dbfb091494" providerId="LiveId" clId="{6A93F0AB-54F6-42DF-8696-544E7A873E31}" dt="2020-08-15T00:30:30.316" v="1011"/>
          <ac:picMkLst>
            <pc:docMk/>
            <pc:sldMk cId="1896413161" sldId="332"/>
            <ac:picMk id="41" creationId="{BBDAFA59-955F-4B6C-A8A2-C34102E36DB2}"/>
          </ac:picMkLst>
        </pc:picChg>
        <pc:picChg chg="mod">
          <ac:chgData name="Dezhong Yao" userId="794760dbfb091494" providerId="LiveId" clId="{6A93F0AB-54F6-42DF-8696-544E7A873E31}" dt="2020-08-15T00:30:48.298" v="1015"/>
          <ac:picMkLst>
            <pc:docMk/>
            <pc:sldMk cId="1896413161" sldId="332"/>
            <ac:picMk id="82" creationId="{E1535D2B-C9EE-433A-BB22-86874468FADD}"/>
          </ac:picMkLst>
        </pc:picChg>
        <pc:cxnChg chg="mod">
          <ac:chgData name="Dezhong Yao" userId="794760dbfb091494" providerId="LiveId" clId="{6A93F0AB-54F6-42DF-8696-544E7A873E31}" dt="2020-08-15T00:30:30.316" v="1011"/>
          <ac:cxnSpMkLst>
            <pc:docMk/>
            <pc:sldMk cId="1896413161" sldId="332"/>
            <ac:cxnSpMk id="17" creationId="{8E228F8A-4F8B-4FD1-A0A9-DA6176ED0875}"/>
          </ac:cxnSpMkLst>
        </pc:cxnChg>
        <pc:cxnChg chg="mod">
          <ac:chgData name="Dezhong Yao" userId="794760dbfb091494" providerId="LiveId" clId="{6A93F0AB-54F6-42DF-8696-544E7A873E31}" dt="2020-08-15T00:30:30.316" v="1011"/>
          <ac:cxnSpMkLst>
            <pc:docMk/>
            <pc:sldMk cId="1896413161" sldId="332"/>
            <ac:cxnSpMk id="18" creationId="{361EB094-3557-4B54-90D4-780DB9F99A9A}"/>
          </ac:cxnSpMkLst>
        </pc:cxnChg>
        <pc:cxnChg chg="mod">
          <ac:chgData name="Dezhong Yao" userId="794760dbfb091494" providerId="LiveId" clId="{6A93F0AB-54F6-42DF-8696-544E7A873E31}" dt="2020-08-15T00:30:30.316" v="1011"/>
          <ac:cxnSpMkLst>
            <pc:docMk/>
            <pc:sldMk cId="1896413161" sldId="332"/>
            <ac:cxnSpMk id="22" creationId="{B5966B06-4B6D-4643-B03C-7B6F59BD2D29}"/>
          </ac:cxnSpMkLst>
        </pc:cxnChg>
        <pc:cxnChg chg="mod">
          <ac:chgData name="Dezhong Yao" userId="794760dbfb091494" providerId="LiveId" clId="{6A93F0AB-54F6-42DF-8696-544E7A873E31}" dt="2020-08-15T00:30:30.316" v="1011"/>
          <ac:cxnSpMkLst>
            <pc:docMk/>
            <pc:sldMk cId="1896413161" sldId="332"/>
            <ac:cxnSpMk id="23" creationId="{BC521850-3374-4A62-A03C-BB2F46AA8958}"/>
          </ac:cxnSpMkLst>
        </pc:cxnChg>
        <pc:cxnChg chg="mod">
          <ac:chgData name="Dezhong Yao" userId="794760dbfb091494" providerId="LiveId" clId="{6A93F0AB-54F6-42DF-8696-544E7A873E31}" dt="2020-08-15T00:30:30.316" v="1011"/>
          <ac:cxnSpMkLst>
            <pc:docMk/>
            <pc:sldMk cId="1896413161" sldId="332"/>
            <ac:cxnSpMk id="24" creationId="{D41989B0-1168-4D44-B970-2F4519141AD6}"/>
          </ac:cxnSpMkLst>
        </pc:cxnChg>
        <pc:cxnChg chg="mod">
          <ac:chgData name="Dezhong Yao" userId="794760dbfb091494" providerId="LiveId" clId="{6A93F0AB-54F6-42DF-8696-544E7A873E31}" dt="2020-08-15T00:30:30.316" v="1011"/>
          <ac:cxnSpMkLst>
            <pc:docMk/>
            <pc:sldMk cId="1896413161" sldId="332"/>
            <ac:cxnSpMk id="25" creationId="{4FC2C133-9DB3-44B4-A73E-BF0753B2CCF2}"/>
          </ac:cxnSpMkLst>
        </pc:cxnChg>
        <pc:cxnChg chg="mod">
          <ac:chgData name="Dezhong Yao" userId="794760dbfb091494" providerId="LiveId" clId="{6A93F0AB-54F6-42DF-8696-544E7A873E31}" dt="2020-08-15T00:30:30.316" v="1011"/>
          <ac:cxnSpMkLst>
            <pc:docMk/>
            <pc:sldMk cId="1896413161" sldId="332"/>
            <ac:cxnSpMk id="26" creationId="{2EB1705B-DACF-4ABD-BF55-70FF9C2E1707}"/>
          </ac:cxnSpMkLst>
        </pc:cxnChg>
        <pc:cxnChg chg="mod">
          <ac:chgData name="Dezhong Yao" userId="794760dbfb091494" providerId="LiveId" clId="{6A93F0AB-54F6-42DF-8696-544E7A873E31}" dt="2020-08-15T00:30:30.316" v="1011"/>
          <ac:cxnSpMkLst>
            <pc:docMk/>
            <pc:sldMk cId="1896413161" sldId="332"/>
            <ac:cxnSpMk id="27" creationId="{D5786144-BEE8-4804-AB56-A7CD6323D424}"/>
          </ac:cxnSpMkLst>
        </pc:cxnChg>
        <pc:cxnChg chg="mod">
          <ac:chgData name="Dezhong Yao" userId="794760dbfb091494" providerId="LiveId" clId="{6A93F0AB-54F6-42DF-8696-544E7A873E31}" dt="2020-08-15T00:30:30.316" v="1011"/>
          <ac:cxnSpMkLst>
            <pc:docMk/>
            <pc:sldMk cId="1896413161" sldId="332"/>
            <ac:cxnSpMk id="28" creationId="{9485BF81-5AEE-4D09-BE5D-C4099911037C}"/>
          </ac:cxnSpMkLst>
        </pc:cxnChg>
        <pc:cxnChg chg="mod">
          <ac:chgData name="Dezhong Yao" userId="794760dbfb091494" providerId="LiveId" clId="{6A93F0AB-54F6-42DF-8696-544E7A873E31}" dt="2020-08-15T00:30:30.316" v="1011"/>
          <ac:cxnSpMkLst>
            <pc:docMk/>
            <pc:sldMk cId="1896413161" sldId="332"/>
            <ac:cxnSpMk id="29" creationId="{EF2D771C-9AE4-4B48-9E22-E4C488F57B42}"/>
          </ac:cxnSpMkLst>
        </pc:cxnChg>
        <pc:cxnChg chg="mod">
          <ac:chgData name="Dezhong Yao" userId="794760dbfb091494" providerId="LiveId" clId="{6A93F0AB-54F6-42DF-8696-544E7A873E31}" dt="2020-08-15T00:30:30.316" v="1011"/>
          <ac:cxnSpMkLst>
            <pc:docMk/>
            <pc:sldMk cId="1896413161" sldId="332"/>
            <ac:cxnSpMk id="30" creationId="{1413C72D-8A8C-4652-AC79-5C95DBB7A36D}"/>
          </ac:cxnSpMkLst>
        </pc:cxnChg>
        <pc:cxnChg chg="mod">
          <ac:chgData name="Dezhong Yao" userId="794760dbfb091494" providerId="LiveId" clId="{6A93F0AB-54F6-42DF-8696-544E7A873E31}" dt="2020-08-15T00:30:30.316" v="1011"/>
          <ac:cxnSpMkLst>
            <pc:docMk/>
            <pc:sldMk cId="1896413161" sldId="332"/>
            <ac:cxnSpMk id="31" creationId="{9BCBF65D-7A3B-48CB-83BF-BD289191E89D}"/>
          </ac:cxnSpMkLst>
        </pc:cxnChg>
        <pc:cxnChg chg="mod">
          <ac:chgData name="Dezhong Yao" userId="794760dbfb091494" providerId="LiveId" clId="{6A93F0AB-54F6-42DF-8696-544E7A873E31}" dt="2020-08-15T00:30:30.316" v="1011"/>
          <ac:cxnSpMkLst>
            <pc:docMk/>
            <pc:sldMk cId="1896413161" sldId="332"/>
            <ac:cxnSpMk id="32" creationId="{796ECEDC-CCD8-4F4B-A4AE-CD751505717F}"/>
          </ac:cxnSpMkLst>
        </pc:cxnChg>
        <pc:cxnChg chg="mod">
          <ac:chgData name="Dezhong Yao" userId="794760dbfb091494" providerId="LiveId" clId="{6A93F0AB-54F6-42DF-8696-544E7A873E31}" dt="2020-08-15T00:30:30.316" v="1011"/>
          <ac:cxnSpMkLst>
            <pc:docMk/>
            <pc:sldMk cId="1896413161" sldId="332"/>
            <ac:cxnSpMk id="34" creationId="{2F04ABB7-0B6C-4F81-A4EA-4D916C3E2C27}"/>
          </ac:cxnSpMkLst>
        </pc:cxnChg>
        <pc:cxnChg chg="mod">
          <ac:chgData name="Dezhong Yao" userId="794760dbfb091494" providerId="LiveId" clId="{6A93F0AB-54F6-42DF-8696-544E7A873E31}" dt="2020-08-15T00:30:48.298" v="1015"/>
          <ac:cxnSpMkLst>
            <pc:docMk/>
            <pc:sldMk cId="1896413161" sldId="332"/>
            <ac:cxnSpMk id="58" creationId="{7D60846D-5C4F-47EF-989A-EDF3B55F0B7C}"/>
          </ac:cxnSpMkLst>
        </pc:cxnChg>
        <pc:cxnChg chg="mod">
          <ac:chgData name="Dezhong Yao" userId="794760dbfb091494" providerId="LiveId" clId="{6A93F0AB-54F6-42DF-8696-544E7A873E31}" dt="2020-08-15T00:30:48.298" v="1015"/>
          <ac:cxnSpMkLst>
            <pc:docMk/>
            <pc:sldMk cId="1896413161" sldId="332"/>
            <ac:cxnSpMk id="59" creationId="{1149BA68-F341-49A0-8CA8-354C83421A5D}"/>
          </ac:cxnSpMkLst>
        </pc:cxnChg>
        <pc:cxnChg chg="mod">
          <ac:chgData name="Dezhong Yao" userId="794760dbfb091494" providerId="LiveId" clId="{6A93F0AB-54F6-42DF-8696-544E7A873E31}" dt="2020-08-15T00:30:48.298" v="1015"/>
          <ac:cxnSpMkLst>
            <pc:docMk/>
            <pc:sldMk cId="1896413161" sldId="332"/>
            <ac:cxnSpMk id="63" creationId="{7B847570-9C75-4E4E-B8C9-09D55C421450}"/>
          </ac:cxnSpMkLst>
        </pc:cxnChg>
        <pc:cxnChg chg="mod">
          <ac:chgData name="Dezhong Yao" userId="794760dbfb091494" providerId="LiveId" clId="{6A93F0AB-54F6-42DF-8696-544E7A873E31}" dt="2020-08-15T00:30:48.298" v="1015"/>
          <ac:cxnSpMkLst>
            <pc:docMk/>
            <pc:sldMk cId="1896413161" sldId="332"/>
            <ac:cxnSpMk id="64" creationId="{E808A5DD-4836-446B-8C97-C2BEB82DCBF4}"/>
          </ac:cxnSpMkLst>
        </pc:cxnChg>
        <pc:cxnChg chg="mod">
          <ac:chgData name="Dezhong Yao" userId="794760dbfb091494" providerId="LiveId" clId="{6A93F0AB-54F6-42DF-8696-544E7A873E31}" dt="2020-08-15T00:30:48.298" v="1015"/>
          <ac:cxnSpMkLst>
            <pc:docMk/>
            <pc:sldMk cId="1896413161" sldId="332"/>
            <ac:cxnSpMk id="65" creationId="{82D73FF5-C2D7-492D-9FB0-3AF049C10793}"/>
          </ac:cxnSpMkLst>
        </pc:cxnChg>
        <pc:cxnChg chg="mod">
          <ac:chgData name="Dezhong Yao" userId="794760dbfb091494" providerId="LiveId" clId="{6A93F0AB-54F6-42DF-8696-544E7A873E31}" dt="2020-08-15T00:30:48.298" v="1015"/>
          <ac:cxnSpMkLst>
            <pc:docMk/>
            <pc:sldMk cId="1896413161" sldId="332"/>
            <ac:cxnSpMk id="66" creationId="{450B008A-9EC1-4E33-8BC2-501A92AFC687}"/>
          </ac:cxnSpMkLst>
        </pc:cxnChg>
        <pc:cxnChg chg="mod">
          <ac:chgData name="Dezhong Yao" userId="794760dbfb091494" providerId="LiveId" clId="{6A93F0AB-54F6-42DF-8696-544E7A873E31}" dt="2020-08-15T00:30:48.298" v="1015"/>
          <ac:cxnSpMkLst>
            <pc:docMk/>
            <pc:sldMk cId="1896413161" sldId="332"/>
            <ac:cxnSpMk id="67" creationId="{E3814F33-AD58-4CD6-BADB-268961C29B33}"/>
          </ac:cxnSpMkLst>
        </pc:cxnChg>
        <pc:cxnChg chg="mod">
          <ac:chgData name="Dezhong Yao" userId="794760dbfb091494" providerId="LiveId" clId="{6A93F0AB-54F6-42DF-8696-544E7A873E31}" dt="2020-08-15T00:30:48.298" v="1015"/>
          <ac:cxnSpMkLst>
            <pc:docMk/>
            <pc:sldMk cId="1896413161" sldId="332"/>
            <ac:cxnSpMk id="68" creationId="{5D57CCD6-D376-417C-8CCA-C55405F15F6D}"/>
          </ac:cxnSpMkLst>
        </pc:cxnChg>
        <pc:cxnChg chg="mod">
          <ac:chgData name="Dezhong Yao" userId="794760dbfb091494" providerId="LiveId" clId="{6A93F0AB-54F6-42DF-8696-544E7A873E31}" dt="2020-08-15T00:30:48.298" v="1015"/>
          <ac:cxnSpMkLst>
            <pc:docMk/>
            <pc:sldMk cId="1896413161" sldId="332"/>
            <ac:cxnSpMk id="69" creationId="{65E3A591-0721-472C-BC62-245E1AD351F5}"/>
          </ac:cxnSpMkLst>
        </pc:cxnChg>
        <pc:cxnChg chg="mod">
          <ac:chgData name="Dezhong Yao" userId="794760dbfb091494" providerId="LiveId" clId="{6A93F0AB-54F6-42DF-8696-544E7A873E31}" dt="2020-08-15T00:30:48.298" v="1015"/>
          <ac:cxnSpMkLst>
            <pc:docMk/>
            <pc:sldMk cId="1896413161" sldId="332"/>
            <ac:cxnSpMk id="70" creationId="{6FA3EFBE-9DA1-49C6-8DD9-96C2850CA70C}"/>
          </ac:cxnSpMkLst>
        </pc:cxnChg>
        <pc:cxnChg chg="mod">
          <ac:chgData name="Dezhong Yao" userId="794760dbfb091494" providerId="LiveId" clId="{6A93F0AB-54F6-42DF-8696-544E7A873E31}" dt="2020-08-15T00:30:48.298" v="1015"/>
          <ac:cxnSpMkLst>
            <pc:docMk/>
            <pc:sldMk cId="1896413161" sldId="332"/>
            <ac:cxnSpMk id="71" creationId="{FC9A77A2-35BB-42DC-A736-169A6159D84C}"/>
          </ac:cxnSpMkLst>
        </pc:cxnChg>
        <pc:cxnChg chg="mod">
          <ac:chgData name="Dezhong Yao" userId="794760dbfb091494" providerId="LiveId" clId="{6A93F0AB-54F6-42DF-8696-544E7A873E31}" dt="2020-08-15T00:30:48.298" v="1015"/>
          <ac:cxnSpMkLst>
            <pc:docMk/>
            <pc:sldMk cId="1896413161" sldId="332"/>
            <ac:cxnSpMk id="72" creationId="{4679E2AB-AD3C-465D-B385-BFC8D17C9F72}"/>
          </ac:cxnSpMkLst>
        </pc:cxnChg>
        <pc:cxnChg chg="mod">
          <ac:chgData name="Dezhong Yao" userId="794760dbfb091494" providerId="LiveId" clId="{6A93F0AB-54F6-42DF-8696-544E7A873E31}" dt="2020-08-15T00:30:48.298" v="1015"/>
          <ac:cxnSpMkLst>
            <pc:docMk/>
            <pc:sldMk cId="1896413161" sldId="332"/>
            <ac:cxnSpMk id="73" creationId="{9219101B-D464-4BAD-B9B2-0A1DE4038F60}"/>
          </ac:cxnSpMkLst>
        </pc:cxnChg>
        <pc:cxnChg chg="mod">
          <ac:chgData name="Dezhong Yao" userId="794760dbfb091494" providerId="LiveId" clId="{6A93F0AB-54F6-42DF-8696-544E7A873E31}" dt="2020-08-15T00:30:48.298" v="1015"/>
          <ac:cxnSpMkLst>
            <pc:docMk/>
            <pc:sldMk cId="1896413161" sldId="332"/>
            <ac:cxnSpMk id="75" creationId="{1AB503AE-2F52-480B-A313-3C8971A73340}"/>
          </ac:cxnSpMkLst>
        </pc:cxnChg>
      </pc:sldChg>
      <pc:sldChg chg="addSp delSp modSp mod">
        <pc:chgData name="Dezhong Yao" userId="794760dbfb091494" providerId="LiveId" clId="{6A93F0AB-54F6-42DF-8696-544E7A873E31}" dt="2020-08-15T00:33:46.875" v="1063" actId="14100"/>
        <pc:sldMkLst>
          <pc:docMk/>
          <pc:sldMk cId="1677074092" sldId="344"/>
        </pc:sldMkLst>
        <pc:spChg chg="mod">
          <ac:chgData name="Dezhong Yao" userId="794760dbfb091494" providerId="LiveId" clId="{6A93F0AB-54F6-42DF-8696-544E7A873E31}" dt="2020-08-15T00:33:46.875" v="1063" actId="14100"/>
          <ac:spMkLst>
            <pc:docMk/>
            <pc:sldMk cId="1677074092" sldId="344"/>
            <ac:spMk id="3" creationId="{FC2794BB-7B4D-47CF-A8B0-CA77DBAD96E8}"/>
          </ac:spMkLst>
        </pc:spChg>
        <pc:spChg chg="del">
          <ac:chgData name="Dezhong Yao" userId="794760dbfb091494" providerId="LiveId" clId="{6A93F0AB-54F6-42DF-8696-544E7A873E31}" dt="2020-08-15T00:33:36.720" v="1048" actId="478"/>
          <ac:spMkLst>
            <pc:docMk/>
            <pc:sldMk cId="1677074092" sldId="344"/>
            <ac:spMk id="6" creationId="{D9C0479D-AB10-4481-B559-0C026D6AB811}"/>
          </ac:spMkLst>
        </pc:spChg>
        <pc:spChg chg="mod">
          <ac:chgData name="Dezhong Yao" userId="794760dbfb091494" providerId="LiveId" clId="{6A93F0AB-54F6-42DF-8696-544E7A873E31}" dt="2020-08-15T00:33:37.027" v="1049"/>
          <ac:spMkLst>
            <pc:docMk/>
            <pc:sldMk cId="1677074092" sldId="344"/>
            <ac:spMk id="81" creationId="{A877982C-F471-4B6C-856F-1D88007388C0}"/>
          </ac:spMkLst>
        </pc:spChg>
        <pc:spChg chg="mod">
          <ac:chgData name="Dezhong Yao" userId="794760dbfb091494" providerId="LiveId" clId="{6A93F0AB-54F6-42DF-8696-544E7A873E31}" dt="2020-08-15T00:33:37.027" v="1049"/>
          <ac:spMkLst>
            <pc:docMk/>
            <pc:sldMk cId="1677074092" sldId="344"/>
            <ac:spMk id="82" creationId="{67F4143B-DB30-4F61-9E42-D9902E61EEB3}"/>
          </ac:spMkLst>
        </pc:spChg>
        <pc:spChg chg="mod">
          <ac:chgData name="Dezhong Yao" userId="794760dbfb091494" providerId="LiveId" clId="{6A93F0AB-54F6-42DF-8696-544E7A873E31}" dt="2020-08-15T00:33:37.027" v="1049"/>
          <ac:spMkLst>
            <pc:docMk/>
            <pc:sldMk cId="1677074092" sldId="344"/>
            <ac:spMk id="83" creationId="{BA9B58A1-5E94-4404-9C8E-6AC13B30300A}"/>
          </ac:spMkLst>
        </pc:spChg>
        <pc:spChg chg="mod">
          <ac:chgData name="Dezhong Yao" userId="794760dbfb091494" providerId="LiveId" clId="{6A93F0AB-54F6-42DF-8696-544E7A873E31}" dt="2020-08-15T00:33:37.027" v="1049"/>
          <ac:spMkLst>
            <pc:docMk/>
            <pc:sldMk cId="1677074092" sldId="344"/>
            <ac:spMk id="84" creationId="{A9D75F14-3483-4769-BCA6-57427BA5154E}"/>
          </ac:spMkLst>
        </pc:spChg>
        <pc:spChg chg="mod">
          <ac:chgData name="Dezhong Yao" userId="794760dbfb091494" providerId="LiveId" clId="{6A93F0AB-54F6-42DF-8696-544E7A873E31}" dt="2020-08-15T00:33:37.027" v="1049"/>
          <ac:spMkLst>
            <pc:docMk/>
            <pc:sldMk cId="1677074092" sldId="344"/>
            <ac:spMk id="85" creationId="{DFAECAAA-18C4-4769-BE9E-FA76F339A802}"/>
          </ac:spMkLst>
        </pc:spChg>
        <pc:spChg chg="mod">
          <ac:chgData name="Dezhong Yao" userId="794760dbfb091494" providerId="LiveId" clId="{6A93F0AB-54F6-42DF-8696-544E7A873E31}" dt="2020-08-15T00:33:37.027" v="1049"/>
          <ac:spMkLst>
            <pc:docMk/>
            <pc:sldMk cId="1677074092" sldId="344"/>
            <ac:spMk id="86" creationId="{B2692C3B-131F-4FBB-B514-582346E2F08F}"/>
          </ac:spMkLst>
        </pc:spChg>
        <pc:spChg chg="mod">
          <ac:chgData name="Dezhong Yao" userId="794760dbfb091494" providerId="LiveId" clId="{6A93F0AB-54F6-42DF-8696-544E7A873E31}" dt="2020-08-15T00:33:37.027" v="1049"/>
          <ac:spMkLst>
            <pc:docMk/>
            <pc:sldMk cId="1677074092" sldId="344"/>
            <ac:spMk id="87" creationId="{9751751D-C1B2-4128-AF8F-BC2E2C00B825}"/>
          </ac:spMkLst>
        </pc:spChg>
        <pc:spChg chg="mod">
          <ac:chgData name="Dezhong Yao" userId="794760dbfb091494" providerId="LiveId" clId="{6A93F0AB-54F6-42DF-8696-544E7A873E31}" dt="2020-08-15T00:33:37.027" v="1049"/>
          <ac:spMkLst>
            <pc:docMk/>
            <pc:sldMk cId="1677074092" sldId="344"/>
            <ac:spMk id="88" creationId="{3CFBCF34-46A0-4F98-AE0B-E9EBCF26D779}"/>
          </ac:spMkLst>
        </pc:spChg>
        <pc:spChg chg="mod">
          <ac:chgData name="Dezhong Yao" userId="794760dbfb091494" providerId="LiveId" clId="{6A93F0AB-54F6-42DF-8696-544E7A873E31}" dt="2020-08-15T00:33:37.027" v="1049"/>
          <ac:spMkLst>
            <pc:docMk/>
            <pc:sldMk cId="1677074092" sldId="344"/>
            <ac:spMk id="93" creationId="{2696D733-F0E5-48AB-B49E-602FBD8074D9}"/>
          </ac:spMkLst>
        </pc:spChg>
        <pc:spChg chg="mod">
          <ac:chgData name="Dezhong Yao" userId="794760dbfb091494" providerId="LiveId" clId="{6A93F0AB-54F6-42DF-8696-544E7A873E31}" dt="2020-08-15T00:33:37.027" v="1049"/>
          <ac:spMkLst>
            <pc:docMk/>
            <pc:sldMk cId="1677074092" sldId="344"/>
            <ac:spMk id="98" creationId="{FA310CFE-53C9-41A8-83C0-74A8A22B0458}"/>
          </ac:spMkLst>
        </pc:spChg>
        <pc:spChg chg="mod">
          <ac:chgData name="Dezhong Yao" userId="794760dbfb091494" providerId="LiveId" clId="{6A93F0AB-54F6-42DF-8696-544E7A873E31}" dt="2020-08-15T00:33:37.027" v="1049"/>
          <ac:spMkLst>
            <pc:docMk/>
            <pc:sldMk cId="1677074092" sldId="344"/>
            <ac:spMk id="103" creationId="{29625799-BCBE-43D8-9348-98111DFA273B}"/>
          </ac:spMkLst>
        </pc:spChg>
        <pc:spChg chg="mod">
          <ac:chgData name="Dezhong Yao" userId="794760dbfb091494" providerId="LiveId" clId="{6A93F0AB-54F6-42DF-8696-544E7A873E31}" dt="2020-08-15T00:33:37.027" v="1049"/>
          <ac:spMkLst>
            <pc:docMk/>
            <pc:sldMk cId="1677074092" sldId="344"/>
            <ac:spMk id="108" creationId="{3C232BE3-333E-44D7-9F5A-535DA1435C5F}"/>
          </ac:spMkLst>
        </pc:spChg>
        <pc:grpChg chg="add mod">
          <ac:chgData name="Dezhong Yao" userId="794760dbfb091494" providerId="LiveId" clId="{6A93F0AB-54F6-42DF-8696-544E7A873E31}" dt="2020-08-15T00:33:42.142" v="1062" actId="1038"/>
          <ac:grpSpMkLst>
            <pc:docMk/>
            <pc:sldMk cId="1677074092" sldId="344"/>
            <ac:grpSpMk id="7" creationId="{3A8C5EEE-6168-438E-91BD-A57F264EA1FF}"/>
          </ac:grpSpMkLst>
        </pc:grpChg>
        <pc:grpChg chg="mod">
          <ac:chgData name="Dezhong Yao" userId="794760dbfb091494" providerId="LiveId" clId="{6A93F0AB-54F6-42DF-8696-544E7A873E31}" dt="2020-08-15T00:33:37.027" v="1049"/>
          <ac:grpSpMkLst>
            <pc:docMk/>
            <pc:sldMk cId="1677074092" sldId="344"/>
            <ac:grpSpMk id="11" creationId="{1D2A1BB9-8AA0-4B7D-9E57-4EC9750E69A7}"/>
          </ac:grpSpMkLst>
        </pc:grpChg>
        <pc:grpChg chg="mod">
          <ac:chgData name="Dezhong Yao" userId="794760dbfb091494" providerId="LiveId" clId="{6A93F0AB-54F6-42DF-8696-544E7A873E31}" dt="2020-08-15T00:33:37.027" v="1049"/>
          <ac:grpSpMkLst>
            <pc:docMk/>
            <pc:sldMk cId="1677074092" sldId="344"/>
            <ac:grpSpMk id="17" creationId="{00A9BB7A-F170-47F8-9D1B-182859176161}"/>
          </ac:grpSpMkLst>
        </pc:grpChg>
        <pc:grpChg chg="mod">
          <ac:chgData name="Dezhong Yao" userId="794760dbfb091494" providerId="LiveId" clId="{6A93F0AB-54F6-42DF-8696-544E7A873E31}" dt="2020-08-15T00:33:37.027" v="1049"/>
          <ac:grpSpMkLst>
            <pc:docMk/>
            <pc:sldMk cId="1677074092" sldId="344"/>
            <ac:grpSpMk id="23" creationId="{DFD34DC3-4F1F-4A7F-BA8A-9CC4798B559E}"/>
          </ac:grpSpMkLst>
        </pc:grpChg>
        <pc:grpChg chg="mod">
          <ac:chgData name="Dezhong Yao" userId="794760dbfb091494" providerId="LiveId" clId="{6A93F0AB-54F6-42DF-8696-544E7A873E31}" dt="2020-08-15T00:33:37.027" v="1049"/>
          <ac:grpSpMkLst>
            <pc:docMk/>
            <pc:sldMk cId="1677074092" sldId="344"/>
            <ac:grpSpMk id="29" creationId="{803EF1CF-CFFD-40B8-B3F7-908008B91593}"/>
          </ac:grpSpMkLst>
        </pc:grpChg>
        <pc:picChg chg="del">
          <ac:chgData name="Dezhong Yao" userId="794760dbfb091494" providerId="LiveId" clId="{6A93F0AB-54F6-42DF-8696-544E7A873E31}" dt="2020-08-15T00:33:32.104" v="1047" actId="478"/>
          <ac:picMkLst>
            <pc:docMk/>
            <pc:sldMk cId="1677074092" sldId="344"/>
            <ac:picMk id="5" creationId="{AE47936F-1406-4949-982F-5AEBA411FDA8}"/>
          </ac:picMkLst>
        </pc:picChg>
        <pc:picChg chg="mod">
          <ac:chgData name="Dezhong Yao" userId="794760dbfb091494" providerId="LiveId" clId="{6A93F0AB-54F6-42DF-8696-544E7A873E31}" dt="2020-08-15T00:33:37.027" v="1049"/>
          <ac:picMkLst>
            <pc:docMk/>
            <pc:sldMk cId="1677074092" sldId="344"/>
            <ac:picMk id="8" creationId="{464272B4-A63B-43A2-9D37-3DDB85A9B2BE}"/>
          </ac:picMkLst>
        </pc:picChg>
        <pc:picChg chg="mod">
          <ac:chgData name="Dezhong Yao" userId="794760dbfb091494" providerId="LiveId" clId="{6A93F0AB-54F6-42DF-8696-544E7A873E31}" dt="2020-08-15T00:33:37.027" v="1049"/>
          <ac:picMkLst>
            <pc:docMk/>
            <pc:sldMk cId="1677074092" sldId="344"/>
            <ac:picMk id="9" creationId="{3CF08F90-5D0C-4861-AFC0-20B559B1C33C}"/>
          </ac:picMkLst>
        </pc:picChg>
        <pc:picChg chg="mod">
          <ac:chgData name="Dezhong Yao" userId="794760dbfb091494" providerId="LiveId" clId="{6A93F0AB-54F6-42DF-8696-544E7A873E31}" dt="2020-08-15T00:33:37.027" v="1049"/>
          <ac:picMkLst>
            <pc:docMk/>
            <pc:sldMk cId="1677074092" sldId="344"/>
            <ac:picMk id="10" creationId="{4643959C-649D-4C46-ACA5-AC6BD7A88D30}"/>
          </ac:picMkLst>
        </pc:picChg>
        <pc:picChg chg="mod">
          <ac:chgData name="Dezhong Yao" userId="794760dbfb091494" providerId="LiveId" clId="{6A93F0AB-54F6-42DF-8696-544E7A873E31}" dt="2020-08-15T00:33:37.027" v="1049"/>
          <ac:picMkLst>
            <pc:docMk/>
            <pc:sldMk cId="1677074092" sldId="344"/>
            <ac:picMk id="12" creationId="{714B9FB7-8E66-4BD8-BB2B-6668FA358CA4}"/>
          </ac:picMkLst>
        </pc:picChg>
        <pc:picChg chg="mod">
          <ac:chgData name="Dezhong Yao" userId="794760dbfb091494" providerId="LiveId" clId="{6A93F0AB-54F6-42DF-8696-544E7A873E31}" dt="2020-08-15T00:33:37.027" v="1049"/>
          <ac:picMkLst>
            <pc:docMk/>
            <pc:sldMk cId="1677074092" sldId="344"/>
            <ac:picMk id="13" creationId="{E84CD263-302B-46AB-8CAB-F6C278D23436}"/>
          </ac:picMkLst>
        </pc:picChg>
        <pc:picChg chg="mod">
          <ac:chgData name="Dezhong Yao" userId="794760dbfb091494" providerId="LiveId" clId="{6A93F0AB-54F6-42DF-8696-544E7A873E31}" dt="2020-08-15T00:33:37.027" v="1049"/>
          <ac:picMkLst>
            <pc:docMk/>
            <pc:sldMk cId="1677074092" sldId="344"/>
            <ac:picMk id="14" creationId="{AEFEE577-8E60-432B-A3FE-D603E3FC482C}"/>
          </ac:picMkLst>
        </pc:picChg>
        <pc:picChg chg="mod">
          <ac:chgData name="Dezhong Yao" userId="794760dbfb091494" providerId="LiveId" clId="{6A93F0AB-54F6-42DF-8696-544E7A873E31}" dt="2020-08-15T00:33:37.027" v="1049"/>
          <ac:picMkLst>
            <pc:docMk/>
            <pc:sldMk cId="1677074092" sldId="344"/>
            <ac:picMk id="15" creationId="{B4D5E9D0-74AC-44F2-923A-CB335E80DFDA}"/>
          </ac:picMkLst>
        </pc:picChg>
        <pc:picChg chg="mod">
          <ac:chgData name="Dezhong Yao" userId="794760dbfb091494" providerId="LiveId" clId="{6A93F0AB-54F6-42DF-8696-544E7A873E31}" dt="2020-08-15T00:33:37.027" v="1049"/>
          <ac:picMkLst>
            <pc:docMk/>
            <pc:sldMk cId="1677074092" sldId="344"/>
            <ac:picMk id="16" creationId="{59E91978-B9B2-4369-8B06-3F49B41425B2}"/>
          </ac:picMkLst>
        </pc:picChg>
        <pc:picChg chg="mod">
          <ac:chgData name="Dezhong Yao" userId="794760dbfb091494" providerId="LiveId" clId="{6A93F0AB-54F6-42DF-8696-544E7A873E31}" dt="2020-08-15T00:33:37.027" v="1049"/>
          <ac:picMkLst>
            <pc:docMk/>
            <pc:sldMk cId="1677074092" sldId="344"/>
            <ac:picMk id="18" creationId="{EDCA3EA9-6A79-4CF5-93E7-B65558CACCB2}"/>
          </ac:picMkLst>
        </pc:picChg>
        <pc:picChg chg="mod">
          <ac:chgData name="Dezhong Yao" userId="794760dbfb091494" providerId="LiveId" clId="{6A93F0AB-54F6-42DF-8696-544E7A873E31}" dt="2020-08-15T00:33:37.027" v="1049"/>
          <ac:picMkLst>
            <pc:docMk/>
            <pc:sldMk cId="1677074092" sldId="344"/>
            <ac:picMk id="19" creationId="{37FCE76F-5D10-4AAC-B2AD-ADEEBEEBE780}"/>
          </ac:picMkLst>
        </pc:picChg>
        <pc:picChg chg="mod">
          <ac:chgData name="Dezhong Yao" userId="794760dbfb091494" providerId="LiveId" clId="{6A93F0AB-54F6-42DF-8696-544E7A873E31}" dt="2020-08-15T00:33:37.027" v="1049"/>
          <ac:picMkLst>
            <pc:docMk/>
            <pc:sldMk cId="1677074092" sldId="344"/>
            <ac:picMk id="20" creationId="{15DE1A08-B3C2-4B73-B7DE-2B3248375DA7}"/>
          </ac:picMkLst>
        </pc:picChg>
        <pc:picChg chg="mod">
          <ac:chgData name="Dezhong Yao" userId="794760dbfb091494" providerId="LiveId" clId="{6A93F0AB-54F6-42DF-8696-544E7A873E31}" dt="2020-08-15T00:33:37.027" v="1049"/>
          <ac:picMkLst>
            <pc:docMk/>
            <pc:sldMk cId="1677074092" sldId="344"/>
            <ac:picMk id="21" creationId="{26371C9C-644C-4A3B-878E-B47447FC46E4}"/>
          </ac:picMkLst>
        </pc:picChg>
        <pc:picChg chg="mod">
          <ac:chgData name="Dezhong Yao" userId="794760dbfb091494" providerId="LiveId" clId="{6A93F0AB-54F6-42DF-8696-544E7A873E31}" dt="2020-08-15T00:33:37.027" v="1049"/>
          <ac:picMkLst>
            <pc:docMk/>
            <pc:sldMk cId="1677074092" sldId="344"/>
            <ac:picMk id="22" creationId="{EEB05632-7890-4D71-9576-E59C1B72BC9C}"/>
          </ac:picMkLst>
        </pc:picChg>
        <pc:picChg chg="mod">
          <ac:chgData name="Dezhong Yao" userId="794760dbfb091494" providerId="LiveId" clId="{6A93F0AB-54F6-42DF-8696-544E7A873E31}" dt="2020-08-15T00:33:37.027" v="1049"/>
          <ac:picMkLst>
            <pc:docMk/>
            <pc:sldMk cId="1677074092" sldId="344"/>
            <ac:picMk id="24" creationId="{9DE78500-B1F9-4FD4-B4A3-A70A8CA4B498}"/>
          </ac:picMkLst>
        </pc:picChg>
        <pc:picChg chg="mod">
          <ac:chgData name="Dezhong Yao" userId="794760dbfb091494" providerId="LiveId" clId="{6A93F0AB-54F6-42DF-8696-544E7A873E31}" dt="2020-08-15T00:33:37.027" v="1049"/>
          <ac:picMkLst>
            <pc:docMk/>
            <pc:sldMk cId="1677074092" sldId="344"/>
            <ac:picMk id="25" creationId="{D36C086B-BC1E-440F-982B-67EFA7314BCF}"/>
          </ac:picMkLst>
        </pc:picChg>
        <pc:picChg chg="mod">
          <ac:chgData name="Dezhong Yao" userId="794760dbfb091494" providerId="LiveId" clId="{6A93F0AB-54F6-42DF-8696-544E7A873E31}" dt="2020-08-15T00:33:37.027" v="1049"/>
          <ac:picMkLst>
            <pc:docMk/>
            <pc:sldMk cId="1677074092" sldId="344"/>
            <ac:picMk id="26" creationId="{1F3AEE47-5282-43B4-B2F6-A6E3E401C80E}"/>
          </ac:picMkLst>
        </pc:picChg>
        <pc:picChg chg="mod">
          <ac:chgData name="Dezhong Yao" userId="794760dbfb091494" providerId="LiveId" clId="{6A93F0AB-54F6-42DF-8696-544E7A873E31}" dt="2020-08-15T00:33:37.027" v="1049"/>
          <ac:picMkLst>
            <pc:docMk/>
            <pc:sldMk cId="1677074092" sldId="344"/>
            <ac:picMk id="27" creationId="{56973FAD-C43D-4DEA-B72B-244FC9F74C79}"/>
          </ac:picMkLst>
        </pc:picChg>
        <pc:picChg chg="mod">
          <ac:chgData name="Dezhong Yao" userId="794760dbfb091494" providerId="LiveId" clId="{6A93F0AB-54F6-42DF-8696-544E7A873E31}" dt="2020-08-15T00:33:37.027" v="1049"/>
          <ac:picMkLst>
            <pc:docMk/>
            <pc:sldMk cId="1677074092" sldId="344"/>
            <ac:picMk id="28" creationId="{4FA35EA1-E5C0-46F1-8781-7BEFF1E57C55}"/>
          </ac:picMkLst>
        </pc:picChg>
        <pc:picChg chg="mod">
          <ac:chgData name="Dezhong Yao" userId="794760dbfb091494" providerId="LiveId" clId="{6A93F0AB-54F6-42DF-8696-544E7A873E31}" dt="2020-08-15T00:33:37.027" v="1049"/>
          <ac:picMkLst>
            <pc:docMk/>
            <pc:sldMk cId="1677074092" sldId="344"/>
            <ac:picMk id="30" creationId="{0872F198-E4F3-462E-AD46-B69F662089FF}"/>
          </ac:picMkLst>
        </pc:picChg>
        <pc:picChg chg="mod">
          <ac:chgData name="Dezhong Yao" userId="794760dbfb091494" providerId="LiveId" clId="{6A93F0AB-54F6-42DF-8696-544E7A873E31}" dt="2020-08-15T00:33:37.027" v="1049"/>
          <ac:picMkLst>
            <pc:docMk/>
            <pc:sldMk cId="1677074092" sldId="344"/>
            <ac:picMk id="31" creationId="{69A1B2B9-F19B-4E5D-93E2-4FE0A03909D0}"/>
          </ac:picMkLst>
        </pc:picChg>
        <pc:picChg chg="mod">
          <ac:chgData name="Dezhong Yao" userId="794760dbfb091494" providerId="LiveId" clId="{6A93F0AB-54F6-42DF-8696-544E7A873E31}" dt="2020-08-15T00:33:37.027" v="1049"/>
          <ac:picMkLst>
            <pc:docMk/>
            <pc:sldMk cId="1677074092" sldId="344"/>
            <ac:picMk id="32" creationId="{1A72E69A-B184-4D61-87F2-011D1095AE3C}"/>
          </ac:picMkLst>
        </pc:picChg>
        <pc:picChg chg="mod">
          <ac:chgData name="Dezhong Yao" userId="794760dbfb091494" providerId="LiveId" clId="{6A93F0AB-54F6-42DF-8696-544E7A873E31}" dt="2020-08-15T00:33:37.027" v="1049"/>
          <ac:picMkLst>
            <pc:docMk/>
            <pc:sldMk cId="1677074092" sldId="344"/>
            <ac:picMk id="33" creationId="{732D410B-4656-4E60-BA85-E23D8A04797B}"/>
          </ac:picMkLst>
        </pc:picChg>
        <pc:picChg chg="mod">
          <ac:chgData name="Dezhong Yao" userId="794760dbfb091494" providerId="LiveId" clId="{6A93F0AB-54F6-42DF-8696-544E7A873E31}" dt="2020-08-15T00:33:37.027" v="1049"/>
          <ac:picMkLst>
            <pc:docMk/>
            <pc:sldMk cId="1677074092" sldId="344"/>
            <ac:picMk id="89" creationId="{F9524AE2-1D68-497F-9970-B915069996B8}"/>
          </ac:picMkLst>
        </pc:picChg>
        <pc:picChg chg="mod">
          <ac:chgData name="Dezhong Yao" userId="794760dbfb091494" providerId="LiveId" clId="{6A93F0AB-54F6-42DF-8696-544E7A873E31}" dt="2020-08-15T00:33:37.027" v="1049"/>
          <ac:picMkLst>
            <pc:docMk/>
            <pc:sldMk cId="1677074092" sldId="344"/>
            <ac:picMk id="90" creationId="{E8260A7B-9BD3-4207-9100-70B7EFE647D7}"/>
          </ac:picMkLst>
        </pc:picChg>
        <pc:picChg chg="mod">
          <ac:chgData name="Dezhong Yao" userId="794760dbfb091494" providerId="LiveId" clId="{6A93F0AB-54F6-42DF-8696-544E7A873E31}" dt="2020-08-15T00:33:37.027" v="1049"/>
          <ac:picMkLst>
            <pc:docMk/>
            <pc:sldMk cId="1677074092" sldId="344"/>
            <ac:picMk id="91" creationId="{18DFA411-4069-4A94-81E2-607C8FD0C485}"/>
          </ac:picMkLst>
        </pc:picChg>
        <pc:picChg chg="mod">
          <ac:chgData name="Dezhong Yao" userId="794760dbfb091494" providerId="LiveId" clId="{6A93F0AB-54F6-42DF-8696-544E7A873E31}" dt="2020-08-15T00:33:37.027" v="1049"/>
          <ac:picMkLst>
            <pc:docMk/>
            <pc:sldMk cId="1677074092" sldId="344"/>
            <ac:picMk id="92" creationId="{56474BAA-1D27-4452-BC7B-37B1586B1466}"/>
          </ac:picMkLst>
        </pc:picChg>
        <pc:picChg chg="mod">
          <ac:chgData name="Dezhong Yao" userId="794760dbfb091494" providerId="LiveId" clId="{6A93F0AB-54F6-42DF-8696-544E7A873E31}" dt="2020-08-15T00:33:37.027" v="1049"/>
          <ac:picMkLst>
            <pc:docMk/>
            <pc:sldMk cId="1677074092" sldId="344"/>
            <ac:picMk id="94" creationId="{F82E0C92-C2EF-43D1-AD03-EE82B380E3DD}"/>
          </ac:picMkLst>
        </pc:picChg>
        <pc:picChg chg="mod">
          <ac:chgData name="Dezhong Yao" userId="794760dbfb091494" providerId="LiveId" clId="{6A93F0AB-54F6-42DF-8696-544E7A873E31}" dt="2020-08-15T00:33:37.027" v="1049"/>
          <ac:picMkLst>
            <pc:docMk/>
            <pc:sldMk cId="1677074092" sldId="344"/>
            <ac:picMk id="95" creationId="{1278D55A-E472-4244-AFB2-C11917C85988}"/>
          </ac:picMkLst>
        </pc:picChg>
        <pc:picChg chg="mod">
          <ac:chgData name="Dezhong Yao" userId="794760dbfb091494" providerId="LiveId" clId="{6A93F0AB-54F6-42DF-8696-544E7A873E31}" dt="2020-08-15T00:33:37.027" v="1049"/>
          <ac:picMkLst>
            <pc:docMk/>
            <pc:sldMk cId="1677074092" sldId="344"/>
            <ac:picMk id="96" creationId="{B6E0A6E9-3671-41D5-B829-1893C00BFAB2}"/>
          </ac:picMkLst>
        </pc:picChg>
        <pc:picChg chg="mod">
          <ac:chgData name="Dezhong Yao" userId="794760dbfb091494" providerId="LiveId" clId="{6A93F0AB-54F6-42DF-8696-544E7A873E31}" dt="2020-08-15T00:33:37.027" v="1049"/>
          <ac:picMkLst>
            <pc:docMk/>
            <pc:sldMk cId="1677074092" sldId="344"/>
            <ac:picMk id="97" creationId="{A3781D2D-1C94-4F0D-92B8-8938ADE33294}"/>
          </ac:picMkLst>
        </pc:picChg>
        <pc:picChg chg="mod">
          <ac:chgData name="Dezhong Yao" userId="794760dbfb091494" providerId="LiveId" clId="{6A93F0AB-54F6-42DF-8696-544E7A873E31}" dt="2020-08-15T00:33:37.027" v="1049"/>
          <ac:picMkLst>
            <pc:docMk/>
            <pc:sldMk cId="1677074092" sldId="344"/>
            <ac:picMk id="99" creationId="{3ABC301E-53AD-4C80-B01E-D562CD3EF9A5}"/>
          </ac:picMkLst>
        </pc:picChg>
        <pc:picChg chg="mod">
          <ac:chgData name="Dezhong Yao" userId="794760dbfb091494" providerId="LiveId" clId="{6A93F0AB-54F6-42DF-8696-544E7A873E31}" dt="2020-08-15T00:33:37.027" v="1049"/>
          <ac:picMkLst>
            <pc:docMk/>
            <pc:sldMk cId="1677074092" sldId="344"/>
            <ac:picMk id="100" creationId="{C5C5802D-1A10-4BD5-A62D-41DCA7250F6E}"/>
          </ac:picMkLst>
        </pc:picChg>
        <pc:picChg chg="mod">
          <ac:chgData name="Dezhong Yao" userId="794760dbfb091494" providerId="LiveId" clId="{6A93F0AB-54F6-42DF-8696-544E7A873E31}" dt="2020-08-15T00:33:37.027" v="1049"/>
          <ac:picMkLst>
            <pc:docMk/>
            <pc:sldMk cId="1677074092" sldId="344"/>
            <ac:picMk id="101" creationId="{B83AE0E0-CF1B-45B9-89FB-7ACA9432355A}"/>
          </ac:picMkLst>
        </pc:picChg>
        <pc:picChg chg="mod">
          <ac:chgData name="Dezhong Yao" userId="794760dbfb091494" providerId="LiveId" clId="{6A93F0AB-54F6-42DF-8696-544E7A873E31}" dt="2020-08-15T00:33:37.027" v="1049"/>
          <ac:picMkLst>
            <pc:docMk/>
            <pc:sldMk cId="1677074092" sldId="344"/>
            <ac:picMk id="102" creationId="{BC48ED45-E9F8-466D-B30B-2DB06349F9EF}"/>
          </ac:picMkLst>
        </pc:picChg>
        <pc:picChg chg="mod">
          <ac:chgData name="Dezhong Yao" userId="794760dbfb091494" providerId="LiveId" clId="{6A93F0AB-54F6-42DF-8696-544E7A873E31}" dt="2020-08-15T00:33:37.027" v="1049"/>
          <ac:picMkLst>
            <pc:docMk/>
            <pc:sldMk cId="1677074092" sldId="344"/>
            <ac:picMk id="104" creationId="{BA64A7E6-6E58-4B88-A913-FBAE33012C5C}"/>
          </ac:picMkLst>
        </pc:picChg>
        <pc:picChg chg="mod">
          <ac:chgData name="Dezhong Yao" userId="794760dbfb091494" providerId="LiveId" clId="{6A93F0AB-54F6-42DF-8696-544E7A873E31}" dt="2020-08-15T00:33:37.027" v="1049"/>
          <ac:picMkLst>
            <pc:docMk/>
            <pc:sldMk cId="1677074092" sldId="344"/>
            <ac:picMk id="105" creationId="{1063F878-6E62-4F60-BA22-0641A6393AC7}"/>
          </ac:picMkLst>
        </pc:picChg>
        <pc:picChg chg="mod">
          <ac:chgData name="Dezhong Yao" userId="794760dbfb091494" providerId="LiveId" clId="{6A93F0AB-54F6-42DF-8696-544E7A873E31}" dt="2020-08-15T00:33:37.027" v="1049"/>
          <ac:picMkLst>
            <pc:docMk/>
            <pc:sldMk cId="1677074092" sldId="344"/>
            <ac:picMk id="106" creationId="{FF5FC792-C352-4F38-AA85-58A286019361}"/>
          </ac:picMkLst>
        </pc:picChg>
        <pc:picChg chg="mod">
          <ac:chgData name="Dezhong Yao" userId="794760dbfb091494" providerId="LiveId" clId="{6A93F0AB-54F6-42DF-8696-544E7A873E31}" dt="2020-08-15T00:33:37.027" v="1049"/>
          <ac:picMkLst>
            <pc:docMk/>
            <pc:sldMk cId="1677074092" sldId="344"/>
            <ac:picMk id="107" creationId="{123C3713-8E1C-42BE-A2FC-F3EC753B1928}"/>
          </ac:picMkLst>
        </pc:picChg>
        <pc:cxnChg chg="mod">
          <ac:chgData name="Dezhong Yao" userId="794760dbfb091494" providerId="LiveId" clId="{6A93F0AB-54F6-42DF-8696-544E7A873E31}" dt="2020-08-15T00:33:37.027" v="1049"/>
          <ac:cxnSpMkLst>
            <pc:docMk/>
            <pc:sldMk cId="1677074092" sldId="344"/>
            <ac:cxnSpMk id="34" creationId="{2C79F32B-2E9D-46E6-B546-B50AE69F240C}"/>
          </ac:cxnSpMkLst>
        </pc:cxnChg>
        <pc:cxnChg chg="mod">
          <ac:chgData name="Dezhong Yao" userId="794760dbfb091494" providerId="LiveId" clId="{6A93F0AB-54F6-42DF-8696-544E7A873E31}" dt="2020-08-15T00:33:37.027" v="1049"/>
          <ac:cxnSpMkLst>
            <pc:docMk/>
            <pc:sldMk cId="1677074092" sldId="344"/>
            <ac:cxnSpMk id="35" creationId="{C0ABA684-BDFD-4E90-9A52-59937B06AB12}"/>
          </ac:cxnSpMkLst>
        </pc:cxnChg>
        <pc:cxnChg chg="mod">
          <ac:chgData name="Dezhong Yao" userId="794760dbfb091494" providerId="LiveId" clId="{6A93F0AB-54F6-42DF-8696-544E7A873E31}" dt="2020-08-15T00:33:37.027" v="1049"/>
          <ac:cxnSpMkLst>
            <pc:docMk/>
            <pc:sldMk cId="1677074092" sldId="344"/>
            <ac:cxnSpMk id="36" creationId="{FF41336E-FCD6-46A8-B23C-E30490EC8358}"/>
          </ac:cxnSpMkLst>
        </pc:cxnChg>
        <pc:cxnChg chg="mod">
          <ac:chgData name="Dezhong Yao" userId="794760dbfb091494" providerId="LiveId" clId="{6A93F0AB-54F6-42DF-8696-544E7A873E31}" dt="2020-08-15T00:33:37.027" v="1049"/>
          <ac:cxnSpMkLst>
            <pc:docMk/>
            <pc:sldMk cId="1677074092" sldId="344"/>
            <ac:cxnSpMk id="37" creationId="{E901EF54-D7BB-4DDE-87CB-E3B7F84CB4E0}"/>
          </ac:cxnSpMkLst>
        </pc:cxnChg>
        <pc:cxnChg chg="mod">
          <ac:chgData name="Dezhong Yao" userId="794760dbfb091494" providerId="LiveId" clId="{6A93F0AB-54F6-42DF-8696-544E7A873E31}" dt="2020-08-15T00:33:37.027" v="1049"/>
          <ac:cxnSpMkLst>
            <pc:docMk/>
            <pc:sldMk cId="1677074092" sldId="344"/>
            <ac:cxnSpMk id="38" creationId="{8D9F8685-22DE-463C-864C-9F0136909722}"/>
          </ac:cxnSpMkLst>
        </pc:cxnChg>
        <pc:cxnChg chg="mod">
          <ac:chgData name="Dezhong Yao" userId="794760dbfb091494" providerId="LiveId" clId="{6A93F0AB-54F6-42DF-8696-544E7A873E31}" dt="2020-08-15T00:33:37.027" v="1049"/>
          <ac:cxnSpMkLst>
            <pc:docMk/>
            <pc:sldMk cId="1677074092" sldId="344"/>
            <ac:cxnSpMk id="39" creationId="{58F47151-87A1-43F2-AE96-C03934FB7F10}"/>
          </ac:cxnSpMkLst>
        </pc:cxnChg>
        <pc:cxnChg chg="mod">
          <ac:chgData name="Dezhong Yao" userId="794760dbfb091494" providerId="LiveId" clId="{6A93F0AB-54F6-42DF-8696-544E7A873E31}" dt="2020-08-15T00:33:37.027" v="1049"/>
          <ac:cxnSpMkLst>
            <pc:docMk/>
            <pc:sldMk cId="1677074092" sldId="344"/>
            <ac:cxnSpMk id="40" creationId="{F1087FED-3A22-4C7E-AA08-B64FB10E761A}"/>
          </ac:cxnSpMkLst>
        </pc:cxnChg>
        <pc:cxnChg chg="mod">
          <ac:chgData name="Dezhong Yao" userId="794760dbfb091494" providerId="LiveId" clId="{6A93F0AB-54F6-42DF-8696-544E7A873E31}" dt="2020-08-15T00:33:37.027" v="1049"/>
          <ac:cxnSpMkLst>
            <pc:docMk/>
            <pc:sldMk cId="1677074092" sldId="344"/>
            <ac:cxnSpMk id="41" creationId="{DF20403C-F46B-48E2-A9D5-6108AFF246DE}"/>
          </ac:cxnSpMkLst>
        </pc:cxnChg>
        <pc:cxnChg chg="mod">
          <ac:chgData name="Dezhong Yao" userId="794760dbfb091494" providerId="LiveId" clId="{6A93F0AB-54F6-42DF-8696-544E7A873E31}" dt="2020-08-15T00:33:37.027" v="1049"/>
          <ac:cxnSpMkLst>
            <pc:docMk/>
            <pc:sldMk cId="1677074092" sldId="344"/>
            <ac:cxnSpMk id="42" creationId="{FB556F1A-753E-4506-B77C-9C3CC7372800}"/>
          </ac:cxnSpMkLst>
        </pc:cxnChg>
        <pc:cxnChg chg="mod">
          <ac:chgData name="Dezhong Yao" userId="794760dbfb091494" providerId="LiveId" clId="{6A93F0AB-54F6-42DF-8696-544E7A873E31}" dt="2020-08-15T00:33:37.027" v="1049"/>
          <ac:cxnSpMkLst>
            <pc:docMk/>
            <pc:sldMk cId="1677074092" sldId="344"/>
            <ac:cxnSpMk id="43" creationId="{73D48F14-A4A6-44EC-BF83-95FE87D7441D}"/>
          </ac:cxnSpMkLst>
        </pc:cxnChg>
        <pc:cxnChg chg="mod">
          <ac:chgData name="Dezhong Yao" userId="794760dbfb091494" providerId="LiveId" clId="{6A93F0AB-54F6-42DF-8696-544E7A873E31}" dt="2020-08-15T00:33:37.027" v="1049"/>
          <ac:cxnSpMkLst>
            <pc:docMk/>
            <pc:sldMk cId="1677074092" sldId="344"/>
            <ac:cxnSpMk id="44" creationId="{87FFE0AB-F8B9-45FE-AAFA-F6F8C62B7098}"/>
          </ac:cxnSpMkLst>
        </pc:cxnChg>
        <pc:cxnChg chg="mod">
          <ac:chgData name="Dezhong Yao" userId="794760dbfb091494" providerId="LiveId" clId="{6A93F0AB-54F6-42DF-8696-544E7A873E31}" dt="2020-08-15T00:33:37.027" v="1049"/>
          <ac:cxnSpMkLst>
            <pc:docMk/>
            <pc:sldMk cId="1677074092" sldId="344"/>
            <ac:cxnSpMk id="45" creationId="{D01E594E-C9B5-4D4A-A806-1FE089DDA72C}"/>
          </ac:cxnSpMkLst>
        </pc:cxnChg>
        <pc:cxnChg chg="mod">
          <ac:chgData name="Dezhong Yao" userId="794760dbfb091494" providerId="LiveId" clId="{6A93F0AB-54F6-42DF-8696-544E7A873E31}" dt="2020-08-15T00:33:37.027" v="1049"/>
          <ac:cxnSpMkLst>
            <pc:docMk/>
            <pc:sldMk cId="1677074092" sldId="344"/>
            <ac:cxnSpMk id="46" creationId="{42F9A572-2002-4E19-8A40-F896EF38734B}"/>
          </ac:cxnSpMkLst>
        </pc:cxnChg>
        <pc:cxnChg chg="mod">
          <ac:chgData name="Dezhong Yao" userId="794760dbfb091494" providerId="LiveId" clId="{6A93F0AB-54F6-42DF-8696-544E7A873E31}" dt="2020-08-15T00:33:37.027" v="1049"/>
          <ac:cxnSpMkLst>
            <pc:docMk/>
            <pc:sldMk cId="1677074092" sldId="344"/>
            <ac:cxnSpMk id="47" creationId="{823DA3EF-B954-4C86-83F8-30304355AF22}"/>
          </ac:cxnSpMkLst>
        </pc:cxnChg>
        <pc:cxnChg chg="mod">
          <ac:chgData name="Dezhong Yao" userId="794760dbfb091494" providerId="LiveId" clId="{6A93F0AB-54F6-42DF-8696-544E7A873E31}" dt="2020-08-15T00:33:37.027" v="1049"/>
          <ac:cxnSpMkLst>
            <pc:docMk/>
            <pc:sldMk cId="1677074092" sldId="344"/>
            <ac:cxnSpMk id="48" creationId="{7BFDFFB2-2E79-47B8-9212-5D4AA2897A5A}"/>
          </ac:cxnSpMkLst>
        </pc:cxnChg>
        <pc:cxnChg chg="mod">
          <ac:chgData name="Dezhong Yao" userId="794760dbfb091494" providerId="LiveId" clId="{6A93F0AB-54F6-42DF-8696-544E7A873E31}" dt="2020-08-15T00:33:37.027" v="1049"/>
          <ac:cxnSpMkLst>
            <pc:docMk/>
            <pc:sldMk cId="1677074092" sldId="344"/>
            <ac:cxnSpMk id="49" creationId="{DB0B6FDC-F160-4912-8E82-BD8FCE46FE11}"/>
          </ac:cxnSpMkLst>
        </pc:cxnChg>
        <pc:cxnChg chg="mod">
          <ac:chgData name="Dezhong Yao" userId="794760dbfb091494" providerId="LiveId" clId="{6A93F0AB-54F6-42DF-8696-544E7A873E31}" dt="2020-08-15T00:33:37.027" v="1049"/>
          <ac:cxnSpMkLst>
            <pc:docMk/>
            <pc:sldMk cId="1677074092" sldId="344"/>
            <ac:cxnSpMk id="50" creationId="{B3AC8EE5-4839-4283-9809-82BB0B7B1B34}"/>
          </ac:cxnSpMkLst>
        </pc:cxnChg>
        <pc:cxnChg chg="mod">
          <ac:chgData name="Dezhong Yao" userId="794760dbfb091494" providerId="LiveId" clId="{6A93F0AB-54F6-42DF-8696-544E7A873E31}" dt="2020-08-15T00:33:37.027" v="1049"/>
          <ac:cxnSpMkLst>
            <pc:docMk/>
            <pc:sldMk cId="1677074092" sldId="344"/>
            <ac:cxnSpMk id="51" creationId="{263EBFD5-6FE1-484E-BB0F-08D06A4687D7}"/>
          </ac:cxnSpMkLst>
        </pc:cxnChg>
        <pc:cxnChg chg="mod">
          <ac:chgData name="Dezhong Yao" userId="794760dbfb091494" providerId="LiveId" clId="{6A93F0AB-54F6-42DF-8696-544E7A873E31}" dt="2020-08-15T00:33:37.027" v="1049"/>
          <ac:cxnSpMkLst>
            <pc:docMk/>
            <pc:sldMk cId="1677074092" sldId="344"/>
            <ac:cxnSpMk id="52" creationId="{1CDE73FB-207A-44EF-97AD-FC5051C1EABE}"/>
          </ac:cxnSpMkLst>
        </pc:cxnChg>
        <pc:cxnChg chg="mod">
          <ac:chgData name="Dezhong Yao" userId="794760dbfb091494" providerId="LiveId" clId="{6A93F0AB-54F6-42DF-8696-544E7A873E31}" dt="2020-08-15T00:33:37.027" v="1049"/>
          <ac:cxnSpMkLst>
            <pc:docMk/>
            <pc:sldMk cId="1677074092" sldId="344"/>
            <ac:cxnSpMk id="53" creationId="{918C0C41-34CA-45D3-AF33-8133C765BB44}"/>
          </ac:cxnSpMkLst>
        </pc:cxnChg>
        <pc:cxnChg chg="mod">
          <ac:chgData name="Dezhong Yao" userId="794760dbfb091494" providerId="LiveId" clId="{6A93F0AB-54F6-42DF-8696-544E7A873E31}" dt="2020-08-15T00:33:37.027" v="1049"/>
          <ac:cxnSpMkLst>
            <pc:docMk/>
            <pc:sldMk cId="1677074092" sldId="344"/>
            <ac:cxnSpMk id="54" creationId="{F46D97DB-DA2D-47AE-AE2D-D39C3782508F}"/>
          </ac:cxnSpMkLst>
        </pc:cxnChg>
        <pc:cxnChg chg="mod">
          <ac:chgData name="Dezhong Yao" userId="794760dbfb091494" providerId="LiveId" clId="{6A93F0AB-54F6-42DF-8696-544E7A873E31}" dt="2020-08-15T00:33:37.027" v="1049"/>
          <ac:cxnSpMkLst>
            <pc:docMk/>
            <pc:sldMk cId="1677074092" sldId="344"/>
            <ac:cxnSpMk id="55" creationId="{343A5B04-EDD1-4ED0-B7D3-12CFCE2591FD}"/>
          </ac:cxnSpMkLst>
        </pc:cxnChg>
        <pc:cxnChg chg="mod">
          <ac:chgData name="Dezhong Yao" userId="794760dbfb091494" providerId="LiveId" clId="{6A93F0AB-54F6-42DF-8696-544E7A873E31}" dt="2020-08-15T00:33:37.027" v="1049"/>
          <ac:cxnSpMkLst>
            <pc:docMk/>
            <pc:sldMk cId="1677074092" sldId="344"/>
            <ac:cxnSpMk id="56" creationId="{E6DF7B39-4056-4F72-8505-2C654DCF3730}"/>
          </ac:cxnSpMkLst>
        </pc:cxnChg>
        <pc:cxnChg chg="mod">
          <ac:chgData name="Dezhong Yao" userId="794760dbfb091494" providerId="LiveId" clId="{6A93F0AB-54F6-42DF-8696-544E7A873E31}" dt="2020-08-15T00:33:37.027" v="1049"/>
          <ac:cxnSpMkLst>
            <pc:docMk/>
            <pc:sldMk cId="1677074092" sldId="344"/>
            <ac:cxnSpMk id="57" creationId="{2E14084F-A244-4685-AC92-E3C37E3B9939}"/>
          </ac:cxnSpMkLst>
        </pc:cxnChg>
        <pc:cxnChg chg="mod">
          <ac:chgData name="Dezhong Yao" userId="794760dbfb091494" providerId="LiveId" clId="{6A93F0AB-54F6-42DF-8696-544E7A873E31}" dt="2020-08-15T00:33:37.027" v="1049"/>
          <ac:cxnSpMkLst>
            <pc:docMk/>
            <pc:sldMk cId="1677074092" sldId="344"/>
            <ac:cxnSpMk id="58" creationId="{E7796344-E863-4D6C-B907-A77EC48C4E12}"/>
          </ac:cxnSpMkLst>
        </pc:cxnChg>
        <pc:cxnChg chg="mod">
          <ac:chgData name="Dezhong Yao" userId="794760dbfb091494" providerId="LiveId" clId="{6A93F0AB-54F6-42DF-8696-544E7A873E31}" dt="2020-08-15T00:33:37.027" v="1049"/>
          <ac:cxnSpMkLst>
            <pc:docMk/>
            <pc:sldMk cId="1677074092" sldId="344"/>
            <ac:cxnSpMk id="59" creationId="{7D641583-9872-42A5-B9CC-AFAD2620D444}"/>
          </ac:cxnSpMkLst>
        </pc:cxnChg>
        <pc:cxnChg chg="mod">
          <ac:chgData name="Dezhong Yao" userId="794760dbfb091494" providerId="LiveId" clId="{6A93F0AB-54F6-42DF-8696-544E7A873E31}" dt="2020-08-15T00:33:37.027" v="1049"/>
          <ac:cxnSpMkLst>
            <pc:docMk/>
            <pc:sldMk cId="1677074092" sldId="344"/>
            <ac:cxnSpMk id="60" creationId="{AA882606-ADB1-480E-8ACF-AB639659E8C3}"/>
          </ac:cxnSpMkLst>
        </pc:cxnChg>
        <pc:cxnChg chg="mod">
          <ac:chgData name="Dezhong Yao" userId="794760dbfb091494" providerId="LiveId" clId="{6A93F0AB-54F6-42DF-8696-544E7A873E31}" dt="2020-08-15T00:33:37.027" v="1049"/>
          <ac:cxnSpMkLst>
            <pc:docMk/>
            <pc:sldMk cId="1677074092" sldId="344"/>
            <ac:cxnSpMk id="61" creationId="{82C9A59F-CF17-4F10-99D8-6ACD52F1EE6C}"/>
          </ac:cxnSpMkLst>
        </pc:cxnChg>
        <pc:cxnChg chg="mod">
          <ac:chgData name="Dezhong Yao" userId="794760dbfb091494" providerId="LiveId" clId="{6A93F0AB-54F6-42DF-8696-544E7A873E31}" dt="2020-08-15T00:33:37.027" v="1049"/>
          <ac:cxnSpMkLst>
            <pc:docMk/>
            <pc:sldMk cId="1677074092" sldId="344"/>
            <ac:cxnSpMk id="62" creationId="{4FBE48B0-3CCA-4001-B3E2-DF611EB473C4}"/>
          </ac:cxnSpMkLst>
        </pc:cxnChg>
        <pc:cxnChg chg="mod">
          <ac:chgData name="Dezhong Yao" userId="794760dbfb091494" providerId="LiveId" clId="{6A93F0AB-54F6-42DF-8696-544E7A873E31}" dt="2020-08-15T00:33:37.027" v="1049"/>
          <ac:cxnSpMkLst>
            <pc:docMk/>
            <pc:sldMk cId="1677074092" sldId="344"/>
            <ac:cxnSpMk id="63" creationId="{CD427552-6EEF-4F10-82FF-AAE9C0E8C281}"/>
          </ac:cxnSpMkLst>
        </pc:cxnChg>
        <pc:cxnChg chg="mod">
          <ac:chgData name="Dezhong Yao" userId="794760dbfb091494" providerId="LiveId" clId="{6A93F0AB-54F6-42DF-8696-544E7A873E31}" dt="2020-08-15T00:33:37.027" v="1049"/>
          <ac:cxnSpMkLst>
            <pc:docMk/>
            <pc:sldMk cId="1677074092" sldId="344"/>
            <ac:cxnSpMk id="64" creationId="{DA5CA418-8009-4147-A9AD-81ACAA3EC9B9}"/>
          </ac:cxnSpMkLst>
        </pc:cxnChg>
        <pc:cxnChg chg="mod">
          <ac:chgData name="Dezhong Yao" userId="794760dbfb091494" providerId="LiveId" clId="{6A93F0AB-54F6-42DF-8696-544E7A873E31}" dt="2020-08-15T00:33:37.027" v="1049"/>
          <ac:cxnSpMkLst>
            <pc:docMk/>
            <pc:sldMk cId="1677074092" sldId="344"/>
            <ac:cxnSpMk id="65" creationId="{2838844E-2D7B-4C11-986C-BC2851875CD1}"/>
          </ac:cxnSpMkLst>
        </pc:cxnChg>
        <pc:cxnChg chg="mod">
          <ac:chgData name="Dezhong Yao" userId="794760dbfb091494" providerId="LiveId" clId="{6A93F0AB-54F6-42DF-8696-544E7A873E31}" dt="2020-08-15T00:33:37.027" v="1049"/>
          <ac:cxnSpMkLst>
            <pc:docMk/>
            <pc:sldMk cId="1677074092" sldId="344"/>
            <ac:cxnSpMk id="66" creationId="{85A30231-6D5D-4998-A48C-71791AC6F1B7}"/>
          </ac:cxnSpMkLst>
        </pc:cxnChg>
        <pc:cxnChg chg="mod">
          <ac:chgData name="Dezhong Yao" userId="794760dbfb091494" providerId="LiveId" clId="{6A93F0AB-54F6-42DF-8696-544E7A873E31}" dt="2020-08-15T00:33:37.027" v="1049"/>
          <ac:cxnSpMkLst>
            <pc:docMk/>
            <pc:sldMk cId="1677074092" sldId="344"/>
            <ac:cxnSpMk id="67" creationId="{01C6BD39-E28C-4FC6-9034-546EE158D02D}"/>
          </ac:cxnSpMkLst>
        </pc:cxnChg>
        <pc:cxnChg chg="mod">
          <ac:chgData name="Dezhong Yao" userId="794760dbfb091494" providerId="LiveId" clId="{6A93F0AB-54F6-42DF-8696-544E7A873E31}" dt="2020-08-15T00:33:37.027" v="1049"/>
          <ac:cxnSpMkLst>
            <pc:docMk/>
            <pc:sldMk cId="1677074092" sldId="344"/>
            <ac:cxnSpMk id="68" creationId="{7CD66466-DDD6-4D0B-9AC4-BD57D744384C}"/>
          </ac:cxnSpMkLst>
        </pc:cxnChg>
        <pc:cxnChg chg="mod">
          <ac:chgData name="Dezhong Yao" userId="794760dbfb091494" providerId="LiveId" clId="{6A93F0AB-54F6-42DF-8696-544E7A873E31}" dt="2020-08-15T00:33:37.027" v="1049"/>
          <ac:cxnSpMkLst>
            <pc:docMk/>
            <pc:sldMk cId="1677074092" sldId="344"/>
            <ac:cxnSpMk id="69" creationId="{3C7377D5-12FA-4FA9-8234-0A355CEC1610}"/>
          </ac:cxnSpMkLst>
        </pc:cxnChg>
        <pc:cxnChg chg="mod">
          <ac:chgData name="Dezhong Yao" userId="794760dbfb091494" providerId="LiveId" clId="{6A93F0AB-54F6-42DF-8696-544E7A873E31}" dt="2020-08-15T00:33:37.027" v="1049"/>
          <ac:cxnSpMkLst>
            <pc:docMk/>
            <pc:sldMk cId="1677074092" sldId="344"/>
            <ac:cxnSpMk id="70" creationId="{537A7F24-A8D4-468B-B3C5-601AC87EF22D}"/>
          </ac:cxnSpMkLst>
        </pc:cxnChg>
        <pc:cxnChg chg="mod">
          <ac:chgData name="Dezhong Yao" userId="794760dbfb091494" providerId="LiveId" clId="{6A93F0AB-54F6-42DF-8696-544E7A873E31}" dt="2020-08-15T00:33:37.027" v="1049"/>
          <ac:cxnSpMkLst>
            <pc:docMk/>
            <pc:sldMk cId="1677074092" sldId="344"/>
            <ac:cxnSpMk id="71" creationId="{54B3B787-ECD6-4238-A247-CEB485B4ECDE}"/>
          </ac:cxnSpMkLst>
        </pc:cxnChg>
        <pc:cxnChg chg="mod">
          <ac:chgData name="Dezhong Yao" userId="794760dbfb091494" providerId="LiveId" clId="{6A93F0AB-54F6-42DF-8696-544E7A873E31}" dt="2020-08-15T00:33:37.027" v="1049"/>
          <ac:cxnSpMkLst>
            <pc:docMk/>
            <pc:sldMk cId="1677074092" sldId="344"/>
            <ac:cxnSpMk id="72" creationId="{9BCCC577-1E70-437F-BDFC-C136709EFE58}"/>
          </ac:cxnSpMkLst>
        </pc:cxnChg>
        <pc:cxnChg chg="mod">
          <ac:chgData name="Dezhong Yao" userId="794760dbfb091494" providerId="LiveId" clId="{6A93F0AB-54F6-42DF-8696-544E7A873E31}" dt="2020-08-15T00:33:37.027" v="1049"/>
          <ac:cxnSpMkLst>
            <pc:docMk/>
            <pc:sldMk cId="1677074092" sldId="344"/>
            <ac:cxnSpMk id="73" creationId="{27D97D42-8F5F-42DC-ADC6-CD61CB7F8DC1}"/>
          </ac:cxnSpMkLst>
        </pc:cxnChg>
        <pc:cxnChg chg="mod">
          <ac:chgData name="Dezhong Yao" userId="794760dbfb091494" providerId="LiveId" clId="{6A93F0AB-54F6-42DF-8696-544E7A873E31}" dt="2020-08-15T00:33:37.027" v="1049"/>
          <ac:cxnSpMkLst>
            <pc:docMk/>
            <pc:sldMk cId="1677074092" sldId="344"/>
            <ac:cxnSpMk id="74" creationId="{9B77940B-DDD0-44B1-A4ED-40500A20ABE1}"/>
          </ac:cxnSpMkLst>
        </pc:cxnChg>
        <pc:cxnChg chg="mod">
          <ac:chgData name="Dezhong Yao" userId="794760dbfb091494" providerId="LiveId" clId="{6A93F0AB-54F6-42DF-8696-544E7A873E31}" dt="2020-08-15T00:33:37.027" v="1049"/>
          <ac:cxnSpMkLst>
            <pc:docMk/>
            <pc:sldMk cId="1677074092" sldId="344"/>
            <ac:cxnSpMk id="75" creationId="{9B70A0F0-76D1-4674-9689-1C18F4D3B4F4}"/>
          </ac:cxnSpMkLst>
        </pc:cxnChg>
        <pc:cxnChg chg="mod">
          <ac:chgData name="Dezhong Yao" userId="794760dbfb091494" providerId="LiveId" clId="{6A93F0AB-54F6-42DF-8696-544E7A873E31}" dt="2020-08-15T00:33:37.027" v="1049"/>
          <ac:cxnSpMkLst>
            <pc:docMk/>
            <pc:sldMk cId="1677074092" sldId="344"/>
            <ac:cxnSpMk id="76" creationId="{BD34B699-1154-4237-9F77-754AA535B6FC}"/>
          </ac:cxnSpMkLst>
        </pc:cxnChg>
        <pc:cxnChg chg="mod">
          <ac:chgData name="Dezhong Yao" userId="794760dbfb091494" providerId="LiveId" clId="{6A93F0AB-54F6-42DF-8696-544E7A873E31}" dt="2020-08-15T00:33:37.027" v="1049"/>
          <ac:cxnSpMkLst>
            <pc:docMk/>
            <pc:sldMk cId="1677074092" sldId="344"/>
            <ac:cxnSpMk id="77" creationId="{7AC7DEA2-2169-4489-B7BE-CC22C70EC187}"/>
          </ac:cxnSpMkLst>
        </pc:cxnChg>
        <pc:cxnChg chg="mod">
          <ac:chgData name="Dezhong Yao" userId="794760dbfb091494" providerId="LiveId" clId="{6A93F0AB-54F6-42DF-8696-544E7A873E31}" dt="2020-08-15T00:33:37.027" v="1049"/>
          <ac:cxnSpMkLst>
            <pc:docMk/>
            <pc:sldMk cId="1677074092" sldId="344"/>
            <ac:cxnSpMk id="78" creationId="{4915F624-DC60-4CD1-AC51-F9BD4E5BF7A2}"/>
          </ac:cxnSpMkLst>
        </pc:cxnChg>
        <pc:cxnChg chg="mod">
          <ac:chgData name="Dezhong Yao" userId="794760dbfb091494" providerId="LiveId" clId="{6A93F0AB-54F6-42DF-8696-544E7A873E31}" dt="2020-08-15T00:33:37.027" v="1049"/>
          <ac:cxnSpMkLst>
            <pc:docMk/>
            <pc:sldMk cId="1677074092" sldId="344"/>
            <ac:cxnSpMk id="79" creationId="{100C4922-3000-41F8-BEE0-1877895177B9}"/>
          </ac:cxnSpMkLst>
        </pc:cxnChg>
        <pc:cxnChg chg="mod">
          <ac:chgData name="Dezhong Yao" userId="794760dbfb091494" providerId="LiveId" clId="{6A93F0AB-54F6-42DF-8696-544E7A873E31}" dt="2020-08-15T00:33:37.027" v="1049"/>
          <ac:cxnSpMkLst>
            <pc:docMk/>
            <pc:sldMk cId="1677074092" sldId="344"/>
            <ac:cxnSpMk id="80" creationId="{15FA765D-9649-4781-94B5-A69C89909958}"/>
          </ac:cxnSpMkLst>
        </pc:cxnChg>
      </pc:sldChg>
      <pc:sldChg chg="addSp delSp modSp mod">
        <pc:chgData name="Dezhong Yao" userId="794760dbfb091494" providerId="LiveId" clId="{6A93F0AB-54F6-42DF-8696-544E7A873E31}" dt="2020-08-15T00:33:11.379" v="1043" actId="1076"/>
        <pc:sldMkLst>
          <pc:docMk/>
          <pc:sldMk cId="4065099130" sldId="347"/>
        </pc:sldMkLst>
        <pc:spChg chg="del">
          <ac:chgData name="Dezhong Yao" userId="794760dbfb091494" providerId="LiveId" clId="{6A93F0AB-54F6-42DF-8696-544E7A873E31}" dt="2020-08-15T00:33:06.920" v="1040" actId="478"/>
          <ac:spMkLst>
            <pc:docMk/>
            <pc:sldMk cId="4065099130" sldId="347"/>
            <ac:spMk id="6" creationId="{490FC2C8-B0CF-4EF6-8426-FD01388AA591}"/>
          </ac:spMkLst>
        </pc:spChg>
        <pc:graphicFrameChg chg="add mod">
          <ac:chgData name="Dezhong Yao" userId="794760dbfb091494" providerId="LiveId" clId="{6A93F0AB-54F6-42DF-8696-544E7A873E31}" dt="2020-08-15T00:33:11.379" v="1043" actId="1076"/>
          <ac:graphicFrameMkLst>
            <pc:docMk/>
            <pc:sldMk cId="4065099130" sldId="347"/>
            <ac:graphicFrameMk id="4" creationId="{7B7C43FE-4935-43D1-8224-39D9C47AD74E}"/>
          </ac:graphicFrameMkLst>
        </pc:graphicFrameChg>
        <pc:picChg chg="del">
          <ac:chgData name="Dezhong Yao" userId="794760dbfb091494" providerId="LiveId" clId="{6A93F0AB-54F6-42DF-8696-544E7A873E31}" dt="2020-08-15T00:33:06.920" v="1040" actId="478"/>
          <ac:picMkLst>
            <pc:docMk/>
            <pc:sldMk cId="4065099130" sldId="347"/>
            <ac:picMk id="7" creationId="{CA38ECF1-F928-439E-9FA4-861247E65CCE}"/>
          </ac:picMkLst>
        </pc:picChg>
      </pc:sldChg>
      <pc:sldChg chg="addSp delSp modSp mod">
        <pc:chgData name="Dezhong Yao" userId="794760dbfb091494" providerId="LiveId" clId="{6A93F0AB-54F6-42DF-8696-544E7A873E31}" dt="2020-08-15T00:33:22.636" v="1046" actId="1076"/>
        <pc:sldMkLst>
          <pc:docMk/>
          <pc:sldMk cId="2447904567" sldId="348"/>
        </pc:sldMkLst>
        <pc:spChg chg="mod">
          <ac:chgData name="Dezhong Yao" userId="794760dbfb091494" providerId="LiveId" clId="{6A93F0AB-54F6-42DF-8696-544E7A873E31}" dt="2020-08-15T00:33:18.181" v="1045"/>
          <ac:spMkLst>
            <pc:docMk/>
            <pc:sldMk cId="2447904567" sldId="348"/>
            <ac:spMk id="10" creationId="{FB581727-42AC-4533-B939-9B20812095B3}"/>
          </ac:spMkLst>
        </pc:spChg>
        <pc:spChg chg="mod">
          <ac:chgData name="Dezhong Yao" userId="794760dbfb091494" providerId="LiveId" clId="{6A93F0AB-54F6-42DF-8696-544E7A873E31}" dt="2020-08-15T00:33:18.181" v="1045"/>
          <ac:spMkLst>
            <pc:docMk/>
            <pc:sldMk cId="2447904567" sldId="348"/>
            <ac:spMk id="11" creationId="{647C18BC-7A37-4ADB-A66D-D4B65B91C0EF}"/>
          </ac:spMkLst>
        </pc:spChg>
        <pc:spChg chg="mod">
          <ac:chgData name="Dezhong Yao" userId="794760dbfb091494" providerId="LiveId" clId="{6A93F0AB-54F6-42DF-8696-544E7A873E31}" dt="2020-08-15T00:33:18.181" v="1045"/>
          <ac:spMkLst>
            <pc:docMk/>
            <pc:sldMk cId="2447904567" sldId="348"/>
            <ac:spMk id="13" creationId="{C270903A-8F5F-4615-9DB1-2B0889449D99}"/>
          </ac:spMkLst>
        </pc:spChg>
        <pc:spChg chg="mod">
          <ac:chgData name="Dezhong Yao" userId="794760dbfb091494" providerId="LiveId" clId="{6A93F0AB-54F6-42DF-8696-544E7A873E31}" dt="2020-08-15T00:33:18.181" v="1045"/>
          <ac:spMkLst>
            <pc:docMk/>
            <pc:sldMk cId="2447904567" sldId="348"/>
            <ac:spMk id="14" creationId="{CC1C0A43-B36C-4803-AA47-D6565666C542}"/>
          </ac:spMkLst>
        </pc:spChg>
        <pc:spChg chg="mod">
          <ac:chgData name="Dezhong Yao" userId="794760dbfb091494" providerId="LiveId" clId="{6A93F0AB-54F6-42DF-8696-544E7A873E31}" dt="2020-08-15T00:33:18.181" v="1045"/>
          <ac:spMkLst>
            <pc:docMk/>
            <pc:sldMk cId="2447904567" sldId="348"/>
            <ac:spMk id="15" creationId="{4803080C-7CB0-4632-A56B-E6980DA68FDA}"/>
          </ac:spMkLst>
        </pc:spChg>
        <pc:spChg chg="mod">
          <ac:chgData name="Dezhong Yao" userId="794760dbfb091494" providerId="LiveId" clId="{6A93F0AB-54F6-42DF-8696-544E7A873E31}" dt="2020-08-15T00:33:18.181" v="1045"/>
          <ac:spMkLst>
            <pc:docMk/>
            <pc:sldMk cId="2447904567" sldId="348"/>
            <ac:spMk id="16" creationId="{A6B8C2FF-0447-45B3-8A64-3660135DDDBD}"/>
          </ac:spMkLst>
        </pc:spChg>
        <pc:spChg chg="mod">
          <ac:chgData name="Dezhong Yao" userId="794760dbfb091494" providerId="LiveId" clId="{6A93F0AB-54F6-42DF-8696-544E7A873E31}" dt="2020-08-15T00:33:18.181" v="1045"/>
          <ac:spMkLst>
            <pc:docMk/>
            <pc:sldMk cId="2447904567" sldId="348"/>
            <ac:spMk id="18" creationId="{AC5C2F8A-9585-4D22-AC80-4478246C0434}"/>
          </ac:spMkLst>
        </pc:spChg>
        <pc:spChg chg="mod">
          <ac:chgData name="Dezhong Yao" userId="794760dbfb091494" providerId="LiveId" clId="{6A93F0AB-54F6-42DF-8696-544E7A873E31}" dt="2020-08-15T00:33:18.181" v="1045"/>
          <ac:spMkLst>
            <pc:docMk/>
            <pc:sldMk cId="2447904567" sldId="348"/>
            <ac:spMk id="19" creationId="{6E130EAB-38BF-44C9-8D30-D674B50F4634}"/>
          </ac:spMkLst>
        </pc:spChg>
        <pc:spChg chg="mod">
          <ac:chgData name="Dezhong Yao" userId="794760dbfb091494" providerId="LiveId" clId="{6A93F0AB-54F6-42DF-8696-544E7A873E31}" dt="2020-08-15T00:33:18.181" v="1045"/>
          <ac:spMkLst>
            <pc:docMk/>
            <pc:sldMk cId="2447904567" sldId="348"/>
            <ac:spMk id="20" creationId="{B8724580-5551-48BD-8566-F13E39D34484}"/>
          </ac:spMkLst>
        </pc:spChg>
        <pc:spChg chg="mod">
          <ac:chgData name="Dezhong Yao" userId="794760dbfb091494" providerId="LiveId" clId="{6A93F0AB-54F6-42DF-8696-544E7A873E31}" dt="2020-08-15T00:33:18.181" v="1045"/>
          <ac:spMkLst>
            <pc:docMk/>
            <pc:sldMk cId="2447904567" sldId="348"/>
            <ac:spMk id="29" creationId="{9F95F28B-CBC1-47DE-9982-2627132500FA}"/>
          </ac:spMkLst>
        </pc:spChg>
        <pc:spChg chg="mod">
          <ac:chgData name="Dezhong Yao" userId="794760dbfb091494" providerId="LiveId" clId="{6A93F0AB-54F6-42DF-8696-544E7A873E31}" dt="2020-08-15T00:33:18.181" v="1045"/>
          <ac:spMkLst>
            <pc:docMk/>
            <pc:sldMk cId="2447904567" sldId="348"/>
            <ac:spMk id="33" creationId="{C8E9C102-0E55-4058-A69C-E4975FE8A115}"/>
          </ac:spMkLst>
        </pc:spChg>
        <pc:spChg chg="mod">
          <ac:chgData name="Dezhong Yao" userId="794760dbfb091494" providerId="LiveId" clId="{6A93F0AB-54F6-42DF-8696-544E7A873E31}" dt="2020-08-15T00:33:18.181" v="1045"/>
          <ac:spMkLst>
            <pc:docMk/>
            <pc:sldMk cId="2447904567" sldId="348"/>
            <ac:spMk id="40" creationId="{883590ED-7972-4314-BF04-7F984D05FD5D}"/>
          </ac:spMkLst>
        </pc:spChg>
        <pc:spChg chg="mod">
          <ac:chgData name="Dezhong Yao" userId="794760dbfb091494" providerId="LiveId" clId="{6A93F0AB-54F6-42DF-8696-544E7A873E31}" dt="2020-08-15T00:33:18.181" v="1045"/>
          <ac:spMkLst>
            <pc:docMk/>
            <pc:sldMk cId="2447904567" sldId="348"/>
            <ac:spMk id="42" creationId="{5CC30260-B481-433A-9571-C23201B5DDCF}"/>
          </ac:spMkLst>
        </pc:spChg>
        <pc:spChg chg="mod">
          <ac:chgData name="Dezhong Yao" userId="794760dbfb091494" providerId="LiveId" clId="{6A93F0AB-54F6-42DF-8696-544E7A873E31}" dt="2020-08-15T00:33:18.181" v="1045"/>
          <ac:spMkLst>
            <pc:docMk/>
            <pc:sldMk cId="2447904567" sldId="348"/>
            <ac:spMk id="44" creationId="{26DF04D1-9FF4-4176-A477-9BD7DF522664}"/>
          </ac:spMkLst>
        </pc:spChg>
        <pc:grpChg chg="add mod">
          <ac:chgData name="Dezhong Yao" userId="794760dbfb091494" providerId="LiveId" clId="{6A93F0AB-54F6-42DF-8696-544E7A873E31}" dt="2020-08-15T00:33:22.636" v="1046" actId="1076"/>
          <ac:grpSpMkLst>
            <pc:docMk/>
            <pc:sldMk cId="2447904567" sldId="348"/>
            <ac:grpSpMk id="8" creationId="{61915626-B249-4DAA-8CCD-94F6FC522F0C}"/>
          </ac:grpSpMkLst>
        </pc:grpChg>
        <pc:grpChg chg="mod">
          <ac:chgData name="Dezhong Yao" userId="794760dbfb091494" providerId="LiveId" clId="{6A93F0AB-54F6-42DF-8696-544E7A873E31}" dt="2020-08-15T00:33:18.181" v="1045"/>
          <ac:grpSpMkLst>
            <pc:docMk/>
            <pc:sldMk cId="2447904567" sldId="348"/>
            <ac:grpSpMk id="9" creationId="{A1BF3BEF-ECE2-4680-95C6-E2640B7D66A6}"/>
          </ac:grpSpMkLst>
        </pc:grpChg>
        <pc:picChg chg="del">
          <ac:chgData name="Dezhong Yao" userId="794760dbfb091494" providerId="LiveId" clId="{6A93F0AB-54F6-42DF-8696-544E7A873E31}" dt="2020-08-15T00:33:17.799" v="1044" actId="478"/>
          <ac:picMkLst>
            <pc:docMk/>
            <pc:sldMk cId="2447904567" sldId="348"/>
            <ac:picMk id="7" creationId="{0B922EBD-D896-4D6D-87CE-42539616ECFF}"/>
          </ac:picMkLst>
        </pc:picChg>
        <pc:picChg chg="mod">
          <ac:chgData name="Dezhong Yao" userId="794760dbfb091494" providerId="LiveId" clId="{6A93F0AB-54F6-42DF-8696-544E7A873E31}" dt="2020-08-15T00:33:18.181" v="1045"/>
          <ac:picMkLst>
            <pc:docMk/>
            <pc:sldMk cId="2447904567" sldId="348"/>
            <ac:picMk id="12" creationId="{35AB0F72-02EC-4056-9976-2D23138B32E4}"/>
          </ac:picMkLst>
        </pc:picChg>
        <pc:picChg chg="mod">
          <ac:chgData name="Dezhong Yao" userId="794760dbfb091494" providerId="LiveId" clId="{6A93F0AB-54F6-42DF-8696-544E7A873E31}" dt="2020-08-15T00:33:18.181" v="1045"/>
          <ac:picMkLst>
            <pc:docMk/>
            <pc:sldMk cId="2447904567" sldId="348"/>
            <ac:picMk id="22" creationId="{F9F884CF-0B6C-4936-9FB3-582B6117CB8C}"/>
          </ac:picMkLst>
        </pc:picChg>
        <pc:picChg chg="mod">
          <ac:chgData name="Dezhong Yao" userId="794760dbfb091494" providerId="LiveId" clId="{6A93F0AB-54F6-42DF-8696-544E7A873E31}" dt="2020-08-15T00:33:18.181" v="1045"/>
          <ac:picMkLst>
            <pc:docMk/>
            <pc:sldMk cId="2447904567" sldId="348"/>
            <ac:picMk id="30" creationId="{534F2192-8F58-49E6-A722-89582C084415}"/>
          </ac:picMkLst>
        </pc:picChg>
        <pc:picChg chg="mod">
          <ac:chgData name="Dezhong Yao" userId="794760dbfb091494" providerId="LiveId" clId="{6A93F0AB-54F6-42DF-8696-544E7A873E31}" dt="2020-08-15T00:33:18.181" v="1045"/>
          <ac:picMkLst>
            <pc:docMk/>
            <pc:sldMk cId="2447904567" sldId="348"/>
            <ac:picMk id="32" creationId="{2B33C240-4748-412A-AA52-CE06F3871B77}"/>
          </ac:picMkLst>
        </pc:picChg>
        <pc:picChg chg="mod">
          <ac:chgData name="Dezhong Yao" userId="794760dbfb091494" providerId="LiveId" clId="{6A93F0AB-54F6-42DF-8696-544E7A873E31}" dt="2020-08-15T00:33:18.181" v="1045"/>
          <ac:picMkLst>
            <pc:docMk/>
            <pc:sldMk cId="2447904567" sldId="348"/>
            <ac:picMk id="45" creationId="{7E5F01CB-506E-4C6B-8406-84DBB90034BE}"/>
          </ac:picMkLst>
        </pc:picChg>
        <pc:picChg chg="mod">
          <ac:chgData name="Dezhong Yao" userId="794760dbfb091494" providerId="LiveId" clId="{6A93F0AB-54F6-42DF-8696-544E7A873E31}" dt="2020-08-15T00:33:18.181" v="1045"/>
          <ac:picMkLst>
            <pc:docMk/>
            <pc:sldMk cId="2447904567" sldId="348"/>
            <ac:picMk id="46" creationId="{9E91F8C7-A491-4686-8B03-B49F00C9DB8C}"/>
          </ac:picMkLst>
        </pc:picChg>
        <pc:cxnChg chg="mod">
          <ac:chgData name="Dezhong Yao" userId="794760dbfb091494" providerId="LiveId" clId="{6A93F0AB-54F6-42DF-8696-544E7A873E31}" dt="2020-08-15T00:33:18.181" v="1045"/>
          <ac:cxnSpMkLst>
            <pc:docMk/>
            <pc:sldMk cId="2447904567" sldId="348"/>
            <ac:cxnSpMk id="17" creationId="{919729AE-BA67-477D-95E3-513C1054C945}"/>
          </ac:cxnSpMkLst>
        </pc:cxnChg>
        <pc:cxnChg chg="mod">
          <ac:chgData name="Dezhong Yao" userId="794760dbfb091494" providerId="LiveId" clId="{6A93F0AB-54F6-42DF-8696-544E7A873E31}" dt="2020-08-15T00:33:18.181" v="1045"/>
          <ac:cxnSpMkLst>
            <pc:docMk/>
            <pc:sldMk cId="2447904567" sldId="348"/>
            <ac:cxnSpMk id="21" creationId="{FAA1AABD-3003-49FF-99AC-9BF1774FD9A1}"/>
          </ac:cxnSpMkLst>
        </pc:cxnChg>
        <pc:cxnChg chg="mod">
          <ac:chgData name="Dezhong Yao" userId="794760dbfb091494" providerId="LiveId" clId="{6A93F0AB-54F6-42DF-8696-544E7A873E31}" dt="2020-08-15T00:33:18.181" v="1045"/>
          <ac:cxnSpMkLst>
            <pc:docMk/>
            <pc:sldMk cId="2447904567" sldId="348"/>
            <ac:cxnSpMk id="23" creationId="{1EFA3D70-1A06-455C-B49B-BB61573E9978}"/>
          </ac:cxnSpMkLst>
        </pc:cxnChg>
        <pc:cxnChg chg="mod">
          <ac:chgData name="Dezhong Yao" userId="794760dbfb091494" providerId="LiveId" clId="{6A93F0AB-54F6-42DF-8696-544E7A873E31}" dt="2020-08-15T00:33:18.181" v="1045"/>
          <ac:cxnSpMkLst>
            <pc:docMk/>
            <pc:sldMk cId="2447904567" sldId="348"/>
            <ac:cxnSpMk id="24" creationId="{D6DC8DAD-0018-4CBB-BEF5-CA14949F515C}"/>
          </ac:cxnSpMkLst>
        </pc:cxnChg>
        <pc:cxnChg chg="mod">
          <ac:chgData name="Dezhong Yao" userId="794760dbfb091494" providerId="LiveId" clId="{6A93F0AB-54F6-42DF-8696-544E7A873E31}" dt="2020-08-15T00:33:18.181" v="1045"/>
          <ac:cxnSpMkLst>
            <pc:docMk/>
            <pc:sldMk cId="2447904567" sldId="348"/>
            <ac:cxnSpMk id="25" creationId="{DC92AFAB-F19A-4846-B468-A508994DEF42}"/>
          </ac:cxnSpMkLst>
        </pc:cxnChg>
        <pc:cxnChg chg="mod">
          <ac:chgData name="Dezhong Yao" userId="794760dbfb091494" providerId="LiveId" clId="{6A93F0AB-54F6-42DF-8696-544E7A873E31}" dt="2020-08-15T00:33:18.181" v="1045"/>
          <ac:cxnSpMkLst>
            <pc:docMk/>
            <pc:sldMk cId="2447904567" sldId="348"/>
            <ac:cxnSpMk id="26" creationId="{D32B677E-4DEF-49A9-BC12-82E3D306C4AB}"/>
          </ac:cxnSpMkLst>
        </pc:cxnChg>
        <pc:cxnChg chg="mod">
          <ac:chgData name="Dezhong Yao" userId="794760dbfb091494" providerId="LiveId" clId="{6A93F0AB-54F6-42DF-8696-544E7A873E31}" dt="2020-08-15T00:33:18.181" v="1045"/>
          <ac:cxnSpMkLst>
            <pc:docMk/>
            <pc:sldMk cId="2447904567" sldId="348"/>
            <ac:cxnSpMk id="27" creationId="{DD8183A5-18BF-4B66-98EC-DCDF8B833FD2}"/>
          </ac:cxnSpMkLst>
        </pc:cxnChg>
        <pc:cxnChg chg="mod">
          <ac:chgData name="Dezhong Yao" userId="794760dbfb091494" providerId="LiveId" clId="{6A93F0AB-54F6-42DF-8696-544E7A873E31}" dt="2020-08-15T00:33:18.181" v="1045"/>
          <ac:cxnSpMkLst>
            <pc:docMk/>
            <pc:sldMk cId="2447904567" sldId="348"/>
            <ac:cxnSpMk id="28" creationId="{97836FD0-53B8-499A-996D-A941DF7C438A}"/>
          </ac:cxnSpMkLst>
        </pc:cxnChg>
        <pc:cxnChg chg="mod">
          <ac:chgData name="Dezhong Yao" userId="794760dbfb091494" providerId="LiveId" clId="{6A93F0AB-54F6-42DF-8696-544E7A873E31}" dt="2020-08-15T00:33:18.181" v="1045"/>
          <ac:cxnSpMkLst>
            <pc:docMk/>
            <pc:sldMk cId="2447904567" sldId="348"/>
            <ac:cxnSpMk id="31" creationId="{BD1EF492-45DB-4C1C-AFB9-BC00821076FC}"/>
          </ac:cxnSpMkLst>
        </pc:cxnChg>
        <pc:cxnChg chg="mod">
          <ac:chgData name="Dezhong Yao" userId="794760dbfb091494" providerId="LiveId" clId="{6A93F0AB-54F6-42DF-8696-544E7A873E31}" dt="2020-08-15T00:33:18.181" v="1045"/>
          <ac:cxnSpMkLst>
            <pc:docMk/>
            <pc:sldMk cId="2447904567" sldId="348"/>
            <ac:cxnSpMk id="34" creationId="{D1BB7447-5653-4248-8B70-1891E89D28B2}"/>
          </ac:cxnSpMkLst>
        </pc:cxnChg>
        <pc:cxnChg chg="mod">
          <ac:chgData name="Dezhong Yao" userId="794760dbfb091494" providerId="LiveId" clId="{6A93F0AB-54F6-42DF-8696-544E7A873E31}" dt="2020-08-15T00:33:18.181" v="1045"/>
          <ac:cxnSpMkLst>
            <pc:docMk/>
            <pc:sldMk cId="2447904567" sldId="348"/>
            <ac:cxnSpMk id="35" creationId="{C2995FBD-14D1-4317-8061-B847BA9D131A}"/>
          </ac:cxnSpMkLst>
        </pc:cxnChg>
        <pc:cxnChg chg="mod">
          <ac:chgData name="Dezhong Yao" userId="794760dbfb091494" providerId="LiveId" clId="{6A93F0AB-54F6-42DF-8696-544E7A873E31}" dt="2020-08-15T00:33:18.181" v="1045"/>
          <ac:cxnSpMkLst>
            <pc:docMk/>
            <pc:sldMk cId="2447904567" sldId="348"/>
            <ac:cxnSpMk id="36" creationId="{653CB2A8-B104-4074-B3C8-E4C3BA98B2C3}"/>
          </ac:cxnSpMkLst>
        </pc:cxnChg>
        <pc:cxnChg chg="mod">
          <ac:chgData name="Dezhong Yao" userId="794760dbfb091494" providerId="LiveId" clId="{6A93F0AB-54F6-42DF-8696-544E7A873E31}" dt="2020-08-15T00:33:18.181" v="1045"/>
          <ac:cxnSpMkLst>
            <pc:docMk/>
            <pc:sldMk cId="2447904567" sldId="348"/>
            <ac:cxnSpMk id="37" creationId="{66DCCB95-FFB7-49E5-BD28-D79BB52E45EC}"/>
          </ac:cxnSpMkLst>
        </pc:cxnChg>
        <pc:cxnChg chg="mod">
          <ac:chgData name="Dezhong Yao" userId="794760dbfb091494" providerId="LiveId" clId="{6A93F0AB-54F6-42DF-8696-544E7A873E31}" dt="2020-08-15T00:33:18.181" v="1045"/>
          <ac:cxnSpMkLst>
            <pc:docMk/>
            <pc:sldMk cId="2447904567" sldId="348"/>
            <ac:cxnSpMk id="38" creationId="{B75E92C4-2A25-45EB-936F-AB187172560D}"/>
          </ac:cxnSpMkLst>
        </pc:cxnChg>
        <pc:cxnChg chg="mod">
          <ac:chgData name="Dezhong Yao" userId="794760dbfb091494" providerId="LiveId" clId="{6A93F0AB-54F6-42DF-8696-544E7A873E31}" dt="2020-08-15T00:33:18.181" v="1045"/>
          <ac:cxnSpMkLst>
            <pc:docMk/>
            <pc:sldMk cId="2447904567" sldId="348"/>
            <ac:cxnSpMk id="39" creationId="{A2B647B8-76EC-46F6-BC9F-BA4FB6B04E84}"/>
          </ac:cxnSpMkLst>
        </pc:cxnChg>
        <pc:cxnChg chg="mod">
          <ac:chgData name="Dezhong Yao" userId="794760dbfb091494" providerId="LiveId" clId="{6A93F0AB-54F6-42DF-8696-544E7A873E31}" dt="2020-08-15T00:33:18.181" v="1045"/>
          <ac:cxnSpMkLst>
            <pc:docMk/>
            <pc:sldMk cId="2447904567" sldId="348"/>
            <ac:cxnSpMk id="41" creationId="{E9E6DA38-B3DC-492A-B7E1-F91FEDC1F7A7}"/>
          </ac:cxnSpMkLst>
        </pc:cxnChg>
        <pc:cxnChg chg="mod">
          <ac:chgData name="Dezhong Yao" userId="794760dbfb091494" providerId="LiveId" clId="{6A93F0AB-54F6-42DF-8696-544E7A873E31}" dt="2020-08-15T00:33:18.181" v="1045"/>
          <ac:cxnSpMkLst>
            <pc:docMk/>
            <pc:sldMk cId="2447904567" sldId="348"/>
            <ac:cxnSpMk id="43" creationId="{3FDE80F7-6E5B-4BD1-B0DD-14498E1E732C}"/>
          </ac:cxnSpMkLst>
        </pc:cxnChg>
        <pc:cxnChg chg="mod">
          <ac:chgData name="Dezhong Yao" userId="794760dbfb091494" providerId="LiveId" clId="{6A93F0AB-54F6-42DF-8696-544E7A873E31}" dt="2020-08-15T00:33:18.181" v="1045"/>
          <ac:cxnSpMkLst>
            <pc:docMk/>
            <pc:sldMk cId="2447904567" sldId="348"/>
            <ac:cxnSpMk id="47" creationId="{6AB19D61-5177-4DAE-BA88-45CB69BCDEE3}"/>
          </ac:cxnSpMkLst>
        </pc:cxnChg>
        <pc:cxnChg chg="mod">
          <ac:chgData name="Dezhong Yao" userId="794760dbfb091494" providerId="LiveId" clId="{6A93F0AB-54F6-42DF-8696-544E7A873E31}" dt="2020-08-15T00:33:18.181" v="1045"/>
          <ac:cxnSpMkLst>
            <pc:docMk/>
            <pc:sldMk cId="2447904567" sldId="348"/>
            <ac:cxnSpMk id="48" creationId="{FB50BA1F-2B82-4AF4-85A1-7AD05596BDFE}"/>
          </ac:cxnSpMkLst>
        </pc:cxnChg>
        <pc:cxnChg chg="mod">
          <ac:chgData name="Dezhong Yao" userId="794760dbfb091494" providerId="LiveId" clId="{6A93F0AB-54F6-42DF-8696-544E7A873E31}" dt="2020-08-15T00:33:18.181" v="1045"/>
          <ac:cxnSpMkLst>
            <pc:docMk/>
            <pc:sldMk cId="2447904567" sldId="348"/>
            <ac:cxnSpMk id="49" creationId="{4974CB30-3789-4CBE-B3FE-3471C577D099}"/>
          </ac:cxnSpMkLst>
        </pc:cxnChg>
        <pc:cxnChg chg="mod">
          <ac:chgData name="Dezhong Yao" userId="794760dbfb091494" providerId="LiveId" clId="{6A93F0AB-54F6-42DF-8696-544E7A873E31}" dt="2020-08-15T00:33:18.181" v="1045"/>
          <ac:cxnSpMkLst>
            <pc:docMk/>
            <pc:sldMk cId="2447904567" sldId="348"/>
            <ac:cxnSpMk id="50" creationId="{B68694FC-AFFE-4EDF-91C8-72F23028A71A}"/>
          </ac:cxnSpMkLst>
        </pc:cxnChg>
      </pc:sldChg>
      <pc:sldChg chg="addSp delSp modSp mod">
        <pc:chgData name="Dezhong Yao" userId="794760dbfb091494" providerId="LiveId" clId="{6A93F0AB-54F6-42DF-8696-544E7A873E31}" dt="2020-08-15T00:32:46.685" v="1039" actId="1037"/>
        <pc:sldMkLst>
          <pc:docMk/>
          <pc:sldMk cId="3762213332" sldId="349"/>
        </pc:sldMkLst>
        <pc:spChg chg="mod">
          <ac:chgData name="Dezhong Yao" userId="794760dbfb091494" providerId="LiveId" clId="{6A93F0AB-54F6-42DF-8696-544E7A873E31}" dt="2020-08-15T00:32:20.283" v="1029" actId="14100"/>
          <ac:spMkLst>
            <pc:docMk/>
            <pc:sldMk cId="3762213332" sldId="349"/>
            <ac:spMk id="3" creationId="{BE88326E-197A-449F-AA9E-2DC22D8F4FB6}"/>
          </ac:spMkLst>
        </pc:spChg>
        <pc:spChg chg="mod">
          <ac:chgData name="Dezhong Yao" userId="794760dbfb091494" providerId="LiveId" clId="{6A93F0AB-54F6-42DF-8696-544E7A873E31}" dt="2020-08-15T00:32:43.229" v="1035" actId="1076"/>
          <ac:spMkLst>
            <pc:docMk/>
            <pc:sldMk cId="3762213332" sldId="349"/>
            <ac:spMk id="6" creationId="{490FC2C8-B0CF-4EF6-8426-FD01388AA591}"/>
          </ac:spMkLst>
        </pc:spChg>
        <pc:spChg chg="mod">
          <ac:chgData name="Dezhong Yao" userId="794760dbfb091494" providerId="LiveId" clId="{6A93F0AB-54F6-42DF-8696-544E7A873E31}" dt="2020-08-15T00:32:23.099" v="1031"/>
          <ac:spMkLst>
            <pc:docMk/>
            <pc:sldMk cId="3762213332" sldId="349"/>
            <ac:spMk id="9" creationId="{F92DF2DE-1FE9-4F79-BC1E-5B57DC3E0E5A}"/>
          </ac:spMkLst>
        </pc:spChg>
        <pc:spChg chg="mod">
          <ac:chgData name="Dezhong Yao" userId="794760dbfb091494" providerId="LiveId" clId="{6A93F0AB-54F6-42DF-8696-544E7A873E31}" dt="2020-08-15T00:32:23.099" v="1031"/>
          <ac:spMkLst>
            <pc:docMk/>
            <pc:sldMk cId="3762213332" sldId="349"/>
            <ac:spMk id="11" creationId="{286739E0-D643-4C0D-AA0B-70A71F58A230}"/>
          </ac:spMkLst>
        </pc:spChg>
        <pc:spChg chg="mod">
          <ac:chgData name="Dezhong Yao" userId="794760dbfb091494" providerId="LiveId" clId="{6A93F0AB-54F6-42DF-8696-544E7A873E31}" dt="2020-08-15T00:32:23.099" v="1031"/>
          <ac:spMkLst>
            <pc:docMk/>
            <pc:sldMk cId="3762213332" sldId="349"/>
            <ac:spMk id="12" creationId="{8367F625-30AD-492A-893C-655562A6806A}"/>
          </ac:spMkLst>
        </pc:spChg>
        <pc:spChg chg="mod">
          <ac:chgData name="Dezhong Yao" userId="794760dbfb091494" providerId="LiveId" clId="{6A93F0AB-54F6-42DF-8696-544E7A873E31}" dt="2020-08-15T00:32:23.099" v="1031"/>
          <ac:spMkLst>
            <pc:docMk/>
            <pc:sldMk cId="3762213332" sldId="349"/>
            <ac:spMk id="13" creationId="{DD106531-E029-44D3-8410-054D4E7898E5}"/>
          </ac:spMkLst>
        </pc:spChg>
        <pc:spChg chg="mod">
          <ac:chgData name="Dezhong Yao" userId="794760dbfb091494" providerId="LiveId" clId="{6A93F0AB-54F6-42DF-8696-544E7A873E31}" dt="2020-08-15T00:32:23.099" v="1031"/>
          <ac:spMkLst>
            <pc:docMk/>
            <pc:sldMk cId="3762213332" sldId="349"/>
            <ac:spMk id="15" creationId="{A740F0C8-35F6-451F-8F05-F95B71DFC1D2}"/>
          </ac:spMkLst>
        </pc:spChg>
        <pc:spChg chg="mod">
          <ac:chgData name="Dezhong Yao" userId="794760dbfb091494" providerId="LiveId" clId="{6A93F0AB-54F6-42DF-8696-544E7A873E31}" dt="2020-08-15T00:32:23.099" v="1031"/>
          <ac:spMkLst>
            <pc:docMk/>
            <pc:sldMk cId="3762213332" sldId="349"/>
            <ac:spMk id="19" creationId="{037F7A3D-1673-4CB0-95D6-5BC8EDE95765}"/>
          </ac:spMkLst>
        </pc:spChg>
        <pc:spChg chg="mod">
          <ac:chgData name="Dezhong Yao" userId="794760dbfb091494" providerId="LiveId" clId="{6A93F0AB-54F6-42DF-8696-544E7A873E31}" dt="2020-08-15T00:32:23.099" v="1031"/>
          <ac:spMkLst>
            <pc:docMk/>
            <pc:sldMk cId="3762213332" sldId="349"/>
            <ac:spMk id="20" creationId="{A9CABBF8-C5AD-4E85-8464-DF4BCEED21A1}"/>
          </ac:spMkLst>
        </pc:spChg>
        <pc:spChg chg="mod">
          <ac:chgData name="Dezhong Yao" userId="794760dbfb091494" providerId="LiveId" clId="{6A93F0AB-54F6-42DF-8696-544E7A873E31}" dt="2020-08-15T00:32:23.099" v="1031"/>
          <ac:spMkLst>
            <pc:docMk/>
            <pc:sldMk cId="3762213332" sldId="349"/>
            <ac:spMk id="23" creationId="{EC727752-8192-4924-83E8-F0DD4D166F62}"/>
          </ac:spMkLst>
        </pc:spChg>
        <pc:spChg chg="mod">
          <ac:chgData name="Dezhong Yao" userId="794760dbfb091494" providerId="LiveId" clId="{6A93F0AB-54F6-42DF-8696-544E7A873E31}" dt="2020-08-15T00:32:23.099" v="1031"/>
          <ac:spMkLst>
            <pc:docMk/>
            <pc:sldMk cId="3762213332" sldId="349"/>
            <ac:spMk id="24" creationId="{D81C5F21-24DE-43DA-9755-FEEE0413F5AC}"/>
          </ac:spMkLst>
        </pc:spChg>
        <pc:spChg chg="mod">
          <ac:chgData name="Dezhong Yao" userId="794760dbfb091494" providerId="LiveId" clId="{6A93F0AB-54F6-42DF-8696-544E7A873E31}" dt="2020-08-15T00:32:23.099" v="1031"/>
          <ac:spMkLst>
            <pc:docMk/>
            <pc:sldMk cId="3762213332" sldId="349"/>
            <ac:spMk id="29" creationId="{0072BA59-0198-481E-8DE2-0044D4D2BE52}"/>
          </ac:spMkLst>
        </pc:spChg>
        <pc:spChg chg="mod">
          <ac:chgData name="Dezhong Yao" userId="794760dbfb091494" providerId="LiveId" clId="{6A93F0AB-54F6-42DF-8696-544E7A873E31}" dt="2020-08-15T00:32:23.099" v="1031"/>
          <ac:spMkLst>
            <pc:docMk/>
            <pc:sldMk cId="3762213332" sldId="349"/>
            <ac:spMk id="32" creationId="{B25544A8-6E37-4192-9886-51BF202C695B}"/>
          </ac:spMkLst>
        </pc:spChg>
        <pc:spChg chg="mod">
          <ac:chgData name="Dezhong Yao" userId="794760dbfb091494" providerId="LiveId" clId="{6A93F0AB-54F6-42DF-8696-544E7A873E31}" dt="2020-08-15T00:32:23.099" v="1031"/>
          <ac:spMkLst>
            <pc:docMk/>
            <pc:sldMk cId="3762213332" sldId="349"/>
            <ac:spMk id="36" creationId="{414DA8E8-749F-4131-B3E7-595139C18F49}"/>
          </ac:spMkLst>
        </pc:spChg>
        <pc:spChg chg="mod">
          <ac:chgData name="Dezhong Yao" userId="794760dbfb091494" providerId="LiveId" clId="{6A93F0AB-54F6-42DF-8696-544E7A873E31}" dt="2020-08-15T00:32:23.099" v="1031"/>
          <ac:spMkLst>
            <pc:docMk/>
            <pc:sldMk cId="3762213332" sldId="349"/>
            <ac:spMk id="46" creationId="{CA6009A9-3C33-4BFA-87A4-2B359F41E02B}"/>
          </ac:spMkLst>
        </pc:spChg>
        <pc:spChg chg="mod">
          <ac:chgData name="Dezhong Yao" userId="794760dbfb091494" providerId="LiveId" clId="{6A93F0AB-54F6-42DF-8696-544E7A873E31}" dt="2020-08-15T00:32:23.099" v="1031"/>
          <ac:spMkLst>
            <pc:docMk/>
            <pc:sldMk cId="3762213332" sldId="349"/>
            <ac:spMk id="47" creationId="{5A2DBBF2-F006-408B-A031-DC66B5AF3CBA}"/>
          </ac:spMkLst>
        </pc:spChg>
        <pc:spChg chg="mod">
          <ac:chgData name="Dezhong Yao" userId="794760dbfb091494" providerId="LiveId" clId="{6A93F0AB-54F6-42DF-8696-544E7A873E31}" dt="2020-08-15T00:32:23.099" v="1031"/>
          <ac:spMkLst>
            <pc:docMk/>
            <pc:sldMk cId="3762213332" sldId="349"/>
            <ac:spMk id="49" creationId="{A062F77A-0DC8-476E-9C6F-E6D1E629DA31}"/>
          </ac:spMkLst>
        </pc:spChg>
        <pc:spChg chg="mod">
          <ac:chgData name="Dezhong Yao" userId="794760dbfb091494" providerId="LiveId" clId="{6A93F0AB-54F6-42DF-8696-544E7A873E31}" dt="2020-08-15T00:32:23.099" v="1031"/>
          <ac:spMkLst>
            <pc:docMk/>
            <pc:sldMk cId="3762213332" sldId="349"/>
            <ac:spMk id="50" creationId="{E1207286-63A2-45B2-BE77-4E25EC8372A2}"/>
          </ac:spMkLst>
        </pc:spChg>
        <pc:spChg chg="mod">
          <ac:chgData name="Dezhong Yao" userId="794760dbfb091494" providerId="LiveId" clId="{6A93F0AB-54F6-42DF-8696-544E7A873E31}" dt="2020-08-15T00:32:23.099" v="1031"/>
          <ac:spMkLst>
            <pc:docMk/>
            <pc:sldMk cId="3762213332" sldId="349"/>
            <ac:spMk id="52" creationId="{D4C53D14-BF9F-4D3A-B14A-E6CD7C53BD59}"/>
          </ac:spMkLst>
        </pc:spChg>
        <pc:spChg chg="mod">
          <ac:chgData name="Dezhong Yao" userId="794760dbfb091494" providerId="LiveId" clId="{6A93F0AB-54F6-42DF-8696-544E7A873E31}" dt="2020-08-15T00:32:23.099" v="1031"/>
          <ac:spMkLst>
            <pc:docMk/>
            <pc:sldMk cId="3762213332" sldId="349"/>
            <ac:spMk id="53" creationId="{157995A7-3C12-452B-9FE2-B50DAD8A6FE4}"/>
          </ac:spMkLst>
        </pc:spChg>
        <pc:spChg chg="mod">
          <ac:chgData name="Dezhong Yao" userId="794760dbfb091494" providerId="LiveId" clId="{6A93F0AB-54F6-42DF-8696-544E7A873E31}" dt="2020-08-15T00:32:23.099" v="1031"/>
          <ac:spMkLst>
            <pc:docMk/>
            <pc:sldMk cId="3762213332" sldId="349"/>
            <ac:spMk id="55" creationId="{9216A7CE-B40B-4921-8BA5-FC64BF7F64E0}"/>
          </ac:spMkLst>
        </pc:spChg>
        <pc:spChg chg="mod">
          <ac:chgData name="Dezhong Yao" userId="794760dbfb091494" providerId="LiveId" clId="{6A93F0AB-54F6-42DF-8696-544E7A873E31}" dt="2020-08-15T00:32:23.099" v="1031"/>
          <ac:spMkLst>
            <pc:docMk/>
            <pc:sldMk cId="3762213332" sldId="349"/>
            <ac:spMk id="56" creationId="{4235503C-6E35-4631-8478-043F5AA404FD}"/>
          </ac:spMkLst>
        </pc:spChg>
        <pc:spChg chg="mod">
          <ac:chgData name="Dezhong Yao" userId="794760dbfb091494" providerId="LiveId" clId="{6A93F0AB-54F6-42DF-8696-544E7A873E31}" dt="2020-08-15T00:32:23.099" v="1031"/>
          <ac:spMkLst>
            <pc:docMk/>
            <pc:sldMk cId="3762213332" sldId="349"/>
            <ac:spMk id="58" creationId="{055CA06B-AE4F-45BF-8D2C-913EC21012E2}"/>
          </ac:spMkLst>
        </pc:spChg>
        <pc:spChg chg="mod">
          <ac:chgData name="Dezhong Yao" userId="794760dbfb091494" providerId="LiveId" clId="{6A93F0AB-54F6-42DF-8696-544E7A873E31}" dt="2020-08-15T00:32:23.099" v="1031"/>
          <ac:spMkLst>
            <pc:docMk/>
            <pc:sldMk cId="3762213332" sldId="349"/>
            <ac:spMk id="59" creationId="{9D44EC6E-D0D3-460F-88B5-DAF8834AECE5}"/>
          </ac:spMkLst>
        </pc:spChg>
        <pc:spChg chg="mod">
          <ac:chgData name="Dezhong Yao" userId="794760dbfb091494" providerId="LiveId" clId="{6A93F0AB-54F6-42DF-8696-544E7A873E31}" dt="2020-08-15T00:32:23.099" v="1031"/>
          <ac:spMkLst>
            <pc:docMk/>
            <pc:sldMk cId="3762213332" sldId="349"/>
            <ac:spMk id="61" creationId="{C0A2A7CA-6B7C-4D7E-A2FD-25BCC15C2A5C}"/>
          </ac:spMkLst>
        </pc:spChg>
        <pc:spChg chg="mod">
          <ac:chgData name="Dezhong Yao" userId="794760dbfb091494" providerId="LiveId" clId="{6A93F0AB-54F6-42DF-8696-544E7A873E31}" dt="2020-08-15T00:32:23.099" v="1031"/>
          <ac:spMkLst>
            <pc:docMk/>
            <pc:sldMk cId="3762213332" sldId="349"/>
            <ac:spMk id="62" creationId="{7111A881-B089-48A5-AB75-E737C8EA9F0B}"/>
          </ac:spMkLst>
        </pc:spChg>
        <pc:spChg chg="mod">
          <ac:chgData name="Dezhong Yao" userId="794760dbfb091494" providerId="LiveId" clId="{6A93F0AB-54F6-42DF-8696-544E7A873E31}" dt="2020-08-15T00:32:23.099" v="1031"/>
          <ac:spMkLst>
            <pc:docMk/>
            <pc:sldMk cId="3762213332" sldId="349"/>
            <ac:spMk id="64" creationId="{8DBAFE2C-8CCE-49C5-92A0-FE45AA39D757}"/>
          </ac:spMkLst>
        </pc:spChg>
        <pc:spChg chg="mod">
          <ac:chgData name="Dezhong Yao" userId="794760dbfb091494" providerId="LiveId" clId="{6A93F0AB-54F6-42DF-8696-544E7A873E31}" dt="2020-08-15T00:32:23.099" v="1031"/>
          <ac:spMkLst>
            <pc:docMk/>
            <pc:sldMk cId="3762213332" sldId="349"/>
            <ac:spMk id="65" creationId="{A38093CC-2332-4833-9F95-D5A28F339D3E}"/>
          </ac:spMkLst>
        </pc:spChg>
        <pc:spChg chg="mod">
          <ac:chgData name="Dezhong Yao" userId="794760dbfb091494" providerId="LiveId" clId="{6A93F0AB-54F6-42DF-8696-544E7A873E31}" dt="2020-08-15T00:32:23.099" v="1031"/>
          <ac:spMkLst>
            <pc:docMk/>
            <pc:sldMk cId="3762213332" sldId="349"/>
            <ac:spMk id="67" creationId="{CA17B47E-D16B-4C2A-AB5A-BC3A5ECD0EC0}"/>
          </ac:spMkLst>
        </pc:spChg>
        <pc:spChg chg="mod">
          <ac:chgData name="Dezhong Yao" userId="794760dbfb091494" providerId="LiveId" clId="{6A93F0AB-54F6-42DF-8696-544E7A873E31}" dt="2020-08-15T00:32:23.099" v="1031"/>
          <ac:spMkLst>
            <pc:docMk/>
            <pc:sldMk cId="3762213332" sldId="349"/>
            <ac:spMk id="68" creationId="{538746D9-5F92-4A51-8EED-20BAABC73464}"/>
          </ac:spMkLst>
        </pc:spChg>
        <pc:spChg chg="mod">
          <ac:chgData name="Dezhong Yao" userId="794760dbfb091494" providerId="LiveId" clId="{6A93F0AB-54F6-42DF-8696-544E7A873E31}" dt="2020-08-15T00:32:23.099" v="1031"/>
          <ac:spMkLst>
            <pc:docMk/>
            <pc:sldMk cId="3762213332" sldId="349"/>
            <ac:spMk id="70" creationId="{5E45BA84-CC15-4DAF-A9FD-55BA3B6A4B99}"/>
          </ac:spMkLst>
        </pc:spChg>
        <pc:spChg chg="mod">
          <ac:chgData name="Dezhong Yao" userId="794760dbfb091494" providerId="LiveId" clId="{6A93F0AB-54F6-42DF-8696-544E7A873E31}" dt="2020-08-15T00:32:23.099" v="1031"/>
          <ac:spMkLst>
            <pc:docMk/>
            <pc:sldMk cId="3762213332" sldId="349"/>
            <ac:spMk id="71" creationId="{06F8A624-359B-4206-9CAB-840EF44C8082}"/>
          </ac:spMkLst>
        </pc:spChg>
        <pc:spChg chg="mod">
          <ac:chgData name="Dezhong Yao" userId="794760dbfb091494" providerId="LiveId" clId="{6A93F0AB-54F6-42DF-8696-544E7A873E31}" dt="2020-08-15T00:32:23.099" v="1031"/>
          <ac:spMkLst>
            <pc:docMk/>
            <pc:sldMk cId="3762213332" sldId="349"/>
            <ac:spMk id="82" creationId="{50F573CC-990D-4DEE-8D6D-7067355A67BE}"/>
          </ac:spMkLst>
        </pc:spChg>
        <pc:spChg chg="mod">
          <ac:chgData name="Dezhong Yao" userId="794760dbfb091494" providerId="LiveId" clId="{6A93F0AB-54F6-42DF-8696-544E7A873E31}" dt="2020-08-15T00:32:23.099" v="1031"/>
          <ac:spMkLst>
            <pc:docMk/>
            <pc:sldMk cId="3762213332" sldId="349"/>
            <ac:spMk id="83" creationId="{3C1EECC2-91C0-48CD-9ABF-14DF1C9C4908}"/>
          </ac:spMkLst>
        </pc:spChg>
        <pc:spChg chg="mod">
          <ac:chgData name="Dezhong Yao" userId="794760dbfb091494" providerId="LiveId" clId="{6A93F0AB-54F6-42DF-8696-544E7A873E31}" dt="2020-08-15T00:32:23.099" v="1031"/>
          <ac:spMkLst>
            <pc:docMk/>
            <pc:sldMk cId="3762213332" sldId="349"/>
            <ac:spMk id="85" creationId="{40DA7EC5-E5DA-4ECD-B4DC-6C638F77E41B}"/>
          </ac:spMkLst>
        </pc:spChg>
        <pc:spChg chg="mod">
          <ac:chgData name="Dezhong Yao" userId="794760dbfb091494" providerId="LiveId" clId="{6A93F0AB-54F6-42DF-8696-544E7A873E31}" dt="2020-08-15T00:32:23.099" v="1031"/>
          <ac:spMkLst>
            <pc:docMk/>
            <pc:sldMk cId="3762213332" sldId="349"/>
            <ac:spMk id="86" creationId="{B816A469-0399-4CEE-8220-11B3A77D62E4}"/>
          </ac:spMkLst>
        </pc:spChg>
        <pc:spChg chg="mod">
          <ac:chgData name="Dezhong Yao" userId="794760dbfb091494" providerId="LiveId" clId="{6A93F0AB-54F6-42DF-8696-544E7A873E31}" dt="2020-08-15T00:32:23.099" v="1031"/>
          <ac:spMkLst>
            <pc:docMk/>
            <pc:sldMk cId="3762213332" sldId="349"/>
            <ac:spMk id="88" creationId="{6F0A1244-C78D-4315-BD1A-6D3F3D0D29BC}"/>
          </ac:spMkLst>
        </pc:spChg>
        <pc:spChg chg="mod">
          <ac:chgData name="Dezhong Yao" userId="794760dbfb091494" providerId="LiveId" clId="{6A93F0AB-54F6-42DF-8696-544E7A873E31}" dt="2020-08-15T00:32:23.099" v="1031"/>
          <ac:spMkLst>
            <pc:docMk/>
            <pc:sldMk cId="3762213332" sldId="349"/>
            <ac:spMk id="89" creationId="{2DACF6ED-D28F-47CB-88FD-68C1E52C181E}"/>
          </ac:spMkLst>
        </pc:spChg>
        <pc:spChg chg="mod">
          <ac:chgData name="Dezhong Yao" userId="794760dbfb091494" providerId="LiveId" clId="{6A93F0AB-54F6-42DF-8696-544E7A873E31}" dt="2020-08-15T00:32:23.099" v="1031"/>
          <ac:spMkLst>
            <pc:docMk/>
            <pc:sldMk cId="3762213332" sldId="349"/>
            <ac:spMk id="91" creationId="{1E04B76F-ADFA-4829-823D-6CCFB509FA2D}"/>
          </ac:spMkLst>
        </pc:spChg>
        <pc:spChg chg="mod">
          <ac:chgData name="Dezhong Yao" userId="794760dbfb091494" providerId="LiveId" clId="{6A93F0AB-54F6-42DF-8696-544E7A873E31}" dt="2020-08-15T00:32:23.099" v="1031"/>
          <ac:spMkLst>
            <pc:docMk/>
            <pc:sldMk cId="3762213332" sldId="349"/>
            <ac:spMk id="92" creationId="{F4CBE0D7-ADCB-4AD6-A2A2-945CBC3D3C87}"/>
          </ac:spMkLst>
        </pc:spChg>
        <pc:spChg chg="mod">
          <ac:chgData name="Dezhong Yao" userId="794760dbfb091494" providerId="LiveId" clId="{6A93F0AB-54F6-42DF-8696-544E7A873E31}" dt="2020-08-15T00:32:23.099" v="1031"/>
          <ac:spMkLst>
            <pc:docMk/>
            <pc:sldMk cId="3762213332" sldId="349"/>
            <ac:spMk id="94" creationId="{33B77829-91AF-4A89-81BC-7235B0F6D89F}"/>
          </ac:spMkLst>
        </pc:spChg>
        <pc:spChg chg="mod">
          <ac:chgData name="Dezhong Yao" userId="794760dbfb091494" providerId="LiveId" clId="{6A93F0AB-54F6-42DF-8696-544E7A873E31}" dt="2020-08-15T00:32:23.099" v="1031"/>
          <ac:spMkLst>
            <pc:docMk/>
            <pc:sldMk cId="3762213332" sldId="349"/>
            <ac:spMk id="95" creationId="{62FD107A-72E5-43A5-B19D-7C9614EE9B43}"/>
          </ac:spMkLst>
        </pc:spChg>
        <pc:spChg chg="mod">
          <ac:chgData name="Dezhong Yao" userId="794760dbfb091494" providerId="LiveId" clId="{6A93F0AB-54F6-42DF-8696-544E7A873E31}" dt="2020-08-15T00:32:23.099" v="1031"/>
          <ac:spMkLst>
            <pc:docMk/>
            <pc:sldMk cId="3762213332" sldId="349"/>
            <ac:spMk id="97" creationId="{2644638A-FC98-434A-81E8-D2C55F809AF6}"/>
          </ac:spMkLst>
        </pc:spChg>
        <pc:spChg chg="mod">
          <ac:chgData name="Dezhong Yao" userId="794760dbfb091494" providerId="LiveId" clId="{6A93F0AB-54F6-42DF-8696-544E7A873E31}" dt="2020-08-15T00:32:23.099" v="1031"/>
          <ac:spMkLst>
            <pc:docMk/>
            <pc:sldMk cId="3762213332" sldId="349"/>
            <ac:spMk id="98" creationId="{9FA62DD3-242E-4329-9F42-E291B4B152F1}"/>
          </ac:spMkLst>
        </pc:spChg>
        <pc:spChg chg="mod">
          <ac:chgData name="Dezhong Yao" userId="794760dbfb091494" providerId="LiveId" clId="{6A93F0AB-54F6-42DF-8696-544E7A873E31}" dt="2020-08-15T00:32:23.099" v="1031"/>
          <ac:spMkLst>
            <pc:docMk/>
            <pc:sldMk cId="3762213332" sldId="349"/>
            <ac:spMk id="100" creationId="{CFFD7525-0001-4B19-9EA6-2AB4283467DE}"/>
          </ac:spMkLst>
        </pc:spChg>
        <pc:spChg chg="mod">
          <ac:chgData name="Dezhong Yao" userId="794760dbfb091494" providerId="LiveId" clId="{6A93F0AB-54F6-42DF-8696-544E7A873E31}" dt="2020-08-15T00:32:23.099" v="1031"/>
          <ac:spMkLst>
            <pc:docMk/>
            <pc:sldMk cId="3762213332" sldId="349"/>
            <ac:spMk id="101" creationId="{09D55EFB-A6A8-4F28-9D44-BD84B19AB635}"/>
          </ac:spMkLst>
        </pc:spChg>
        <pc:spChg chg="mod">
          <ac:chgData name="Dezhong Yao" userId="794760dbfb091494" providerId="LiveId" clId="{6A93F0AB-54F6-42DF-8696-544E7A873E31}" dt="2020-08-15T00:32:23.099" v="1031"/>
          <ac:spMkLst>
            <pc:docMk/>
            <pc:sldMk cId="3762213332" sldId="349"/>
            <ac:spMk id="103" creationId="{8047077D-05CD-4DA5-9A49-28AF26382CBC}"/>
          </ac:spMkLst>
        </pc:spChg>
        <pc:spChg chg="mod">
          <ac:chgData name="Dezhong Yao" userId="794760dbfb091494" providerId="LiveId" clId="{6A93F0AB-54F6-42DF-8696-544E7A873E31}" dt="2020-08-15T00:32:23.099" v="1031"/>
          <ac:spMkLst>
            <pc:docMk/>
            <pc:sldMk cId="3762213332" sldId="349"/>
            <ac:spMk id="104" creationId="{CBCD4DAE-3436-4C98-A44E-1B9CA0D6BFAB}"/>
          </ac:spMkLst>
        </pc:spChg>
        <pc:spChg chg="mod">
          <ac:chgData name="Dezhong Yao" userId="794760dbfb091494" providerId="LiveId" clId="{6A93F0AB-54F6-42DF-8696-544E7A873E31}" dt="2020-08-15T00:32:23.099" v="1031"/>
          <ac:spMkLst>
            <pc:docMk/>
            <pc:sldMk cId="3762213332" sldId="349"/>
            <ac:spMk id="106" creationId="{F36F6843-F7D4-4B99-9665-2515C5DD6197}"/>
          </ac:spMkLst>
        </pc:spChg>
        <pc:spChg chg="mod">
          <ac:chgData name="Dezhong Yao" userId="794760dbfb091494" providerId="LiveId" clId="{6A93F0AB-54F6-42DF-8696-544E7A873E31}" dt="2020-08-15T00:32:23.099" v="1031"/>
          <ac:spMkLst>
            <pc:docMk/>
            <pc:sldMk cId="3762213332" sldId="349"/>
            <ac:spMk id="107" creationId="{9DDD8CC4-A7C2-4BF0-9EF3-550D22BEF281}"/>
          </ac:spMkLst>
        </pc:spChg>
        <pc:spChg chg="mod">
          <ac:chgData name="Dezhong Yao" userId="794760dbfb091494" providerId="LiveId" clId="{6A93F0AB-54F6-42DF-8696-544E7A873E31}" dt="2020-08-15T00:32:23.099" v="1031"/>
          <ac:spMkLst>
            <pc:docMk/>
            <pc:sldMk cId="3762213332" sldId="349"/>
            <ac:spMk id="113" creationId="{CCD9AFA8-E4E9-4026-A2ED-1A69C5863C36}"/>
          </ac:spMkLst>
        </pc:spChg>
        <pc:spChg chg="mod">
          <ac:chgData name="Dezhong Yao" userId="794760dbfb091494" providerId="LiveId" clId="{6A93F0AB-54F6-42DF-8696-544E7A873E31}" dt="2020-08-15T00:32:23.099" v="1031"/>
          <ac:spMkLst>
            <pc:docMk/>
            <pc:sldMk cId="3762213332" sldId="349"/>
            <ac:spMk id="114" creationId="{D0B23F00-4E12-47BE-AF3D-767F8184543B}"/>
          </ac:spMkLst>
        </pc:spChg>
        <pc:spChg chg="mod">
          <ac:chgData name="Dezhong Yao" userId="794760dbfb091494" providerId="LiveId" clId="{6A93F0AB-54F6-42DF-8696-544E7A873E31}" dt="2020-08-15T00:32:23.099" v="1031"/>
          <ac:spMkLst>
            <pc:docMk/>
            <pc:sldMk cId="3762213332" sldId="349"/>
            <ac:spMk id="116" creationId="{E196FA30-C2B0-4291-8486-16E0ECDB3621}"/>
          </ac:spMkLst>
        </pc:spChg>
        <pc:spChg chg="mod">
          <ac:chgData name="Dezhong Yao" userId="794760dbfb091494" providerId="LiveId" clId="{6A93F0AB-54F6-42DF-8696-544E7A873E31}" dt="2020-08-15T00:32:23.099" v="1031"/>
          <ac:spMkLst>
            <pc:docMk/>
            <pc:sldMk cId="3762213332" sldId="349"/>
            <ac:spMk id="117" creationId="{5757A7CF-0BE3-4B9F-8035-756F1C331216}"/>
          </ac:spMkLst>
        </pc:spChg>
        <pc:spChg chg="mod">
          <ac:chgData name="Dezhong Yao" userId="794760dbfb091494" providerId="LiveId" clId="{6A93F0AB-54F6-42DF-8696-544E7A873E31}" dt="2020-08-15T00:32:23.099" v="1031"/>
          <ac:spMkLst>
            <pc:docMk/>
            <pc:sldMk cId="3762213332" sldId="349"/>
            <ac:spMk id="119" creationId="{E9DD429C-E7C6-4B95-8966-D7F8CB1AFA46}"/>
          </ac:spMkLst>
        </pc:spChg>
        <pc:spChg chg="mod">
          <ac:chgData name="Dezhong Yao" userId="794760dbfb091494" providerId="LiveId" clId="{6A93F0AB-54F6-42DF-8696-544E7A873E31}" dt="2020-08-15T00:32:23.099" v="1031"/>
          <ac:spMkLst>
            <pc:docMk/>
            <pc:sldMk cId="3762213332" sldId="349"/>
            <ac:spMk id="120" creationId="{991B0A23-4AE1-4501-940F-05F486D007B3}"/>
          </ac:spMkLst>
        </pc:spChg>
        <pc:spChg chg="mod">
          <ac:chgData name="Dezhong Yao" userId="794760dbfb091494" providerId="LiveId" clId="{6A93F0AB-54F6-42DF-8696-544E7A873E31}" dt="2020-08-15T00:32:23.099" v="1031"/>
          <ac:spMkLst>
            <pc:docMk/>
            <pc:sldMk cId="3762213332" sldId="349"/>
            <ac:spMk id="122" creationId="{E64C3D0F-8613-4A1E-9163-47C2BE43B724}"/>
          </ac:spMkLst>
        </pc:spChg>
        <pc:spChg chg="mod">
          <ac:chgData name="Dezhong Yao" userId="794760dbfb091494" providerId="LiveId" clId="{6A93F0AB-54F6-42DF-8696-544E7A873E31}" dt="2020-08-15T00:32:23.099" v="1031"/>
          <ac:spMkLst>
            <pc:docMk/>
            <pc:sldMk cId="3762213332" sldId="349"/>
            <ac:spMk id="123" creationId="{FA47DCDA-A366-4E46-985F-7DE58F58F067}"/>
          </ac:spMkLst>
        </pc:spChg>
        <pc:spChg chg="mod">
          <ac:chgData name="Dezhong Yao" userId="794760dbfb091494" providerId="LiveId" clId="{6A93F0AB-54F6-42DF-8696-544E7A873E31}" dt="2020-08-15T00:32:23.099" v="1031"/>
          <ac:spMkLst>
            <pc:docMk/>
            <pc:sldMk cId="3762213332" sldId="349"/>
            <ac:spMk id="129" creationId="{3052DBEA-0F2F-4536-8F04-3116D73A72B3}"/>
          </ac:spMkLst>
        </pc:spChg>
        <pc:spChg chg="mod">
          <ac:chgData name="Dezhong Yao" userId="794760dbfb091494" providerId="LiveId" clId="{6A93F0AB-54F6-42DF-8696-544E7A873E31}" dt="2020-08-15T00:32:23.099" v="1031"/>
          <ac:spMkLst>
            <pc:docMk/>
            <pc:sldMk cId="3762213332" sldId="349"/>
            <ac:spMk id="130" creationId="{DFA20BCF-EBF5-4D35-AF7D-27107F1AB703}"/>
          </ac:spMkLst>
        </pc:spChg>
        <pc:spChg chg="mod">
          <ac:chgData name="Dezhong Yao" userId="794760dbfb091494" providerId="LiveId" clId="{6A93F0AB-54F6-42DF-8696-544E7A873E31}" dt="2020-08-15T00:32:23.099" v="1031"/>
          <ac:spMkLst>
            <pc:docMk/>
            <pc:sldMk cId="3762213332" sldId="349"/>
            <ac:spMk id="132" creationId="{770E44EC-89BE-4E96-95FB-BDBA5B3AF9F4}"/>
          </ac:spMkLst>
        </pc:spChg>
        <pc:spChg chg="mod">
          <ac:chgData name="Dezhong Yao" userId="794760dbfb091494" providerId="LiveId" clId="{6A93F0AB-54F6-42DF-8696-544E7A873E31}" dt="2020-08-15T00:32:23.099" v="1031"/>
          <ac:spMkLst>
            <pc:docMk/>
            <pc:sldMk cId="3762213332" sldId="349"/>
            <ac:spMk id="133" creationId="{9A1D8D39-6BC7-4613-A256-3D41AE1DFDA3}"/>
          </ac:spMkLst>
        </pc:spChg>
        <pc:spChg chg="mod">
          <ac:chgData name="Dezhong Yao" userId="794760dbfb091494" providerId="LiveId" clId="{6A93F0AB-54F6-42DF-8696-544E7A873E31}" dt="2020-08-15T00:32:23.099" v="1031"/>
          <ac:spMkLst>
            <pc:docMk/>
            <pc:sldMk cId="3762213332" sldId="349"/>
            <ac:spMk id="135" creationId="{14A5FAF5-918D-4F7F-8A34-3074D94AC30A}"/>
          </ac:spMkLst>
        </pc:spChg>
        <pc:spChg chg="mod">
          <ac:chgData name="Dezhong Yao" userId="794760dbfb091494" providerId="LiveId" clId="{6A93F0AB-54F6-42DF-8696-544E7A873E31}" dt="2020-08-15T00:32:23.099" v="1031"/>
          <ac:spMkLst>
            <pc:docMk/>
            <pc:sldMk cId="3762213332" sldId="349"/>
            <ac:spMk id="136" creationId="{522224DD-48F9-4715-BBE5-A1BCFC49D0F2}"/>
          </ac:spMkLst>
        </pc:spChg>
        <pc:spChg chg="mod">
          <ac:chgData name="Dezhong Yao" userId="794760dbfb091494" providerId="LiveId" clId="{6A93F0AB-54F6-42DF-8696-544E7A873E31}" dt="2020-08-15T00:32:23.099" v="1031"/>
          <ac:spMkLst>
            <pc:docMk/>
            <pc:sldMk cId="3762213332" sldId="349"/>
            <ac:spMk id="138" creationId="{7F647DC2-2AD4-4C2E-8B3A-36EA92A1B5C1}"/>
          </ac:spMkLst>
        </pc:spChg>
        <pc:spChg chg="mod">
          <ac:chgData name="Dezhong Yao" userId="794760dbfb091494" providerId="LiveId" clId="{6A93F0AB-54F6-42DF-8696-544E7A873E31}" dt="2020-08-15T00:32:23.099" v="1031"/>
          <ac:spMkLst>
            <pc:docMk/>
            <pc:sldMk cId="3762213332" sldId="349"/>
            <ac:spMk id="139" creationId="{28FDDCB3-D633-4A09-B65C-59DAB60B4A9B}"/>
          </ac:spMkLst>
        </pc:spChg>
        <pc:spChg chg="mod">
          <ac:chgData name="Dezhong Yao" userId="794760dbfb091494" providerId="LiveId" clId="{6A93F0AB-54F6-42DF-8696-544E7A873E31}" dt="2020-08-15T00:32:23.099" v="1031"/>
          <ac:spMkLst>
            <pc:docMk/>
            <pc:sldMk cId="3762213332" sldId="349"/>
            <ac:spMk id="142" creationId="{16D4A397-596A-441C-B66F-3CA9CA141FC0}"/>
          </ac:spMkLst>
        </pc:spChg>
        <pc:spChg chg="mod">
          <ac:chgData name="Dezhong Yao" userId="794760dbfb091494" providerId="LiveId" clId="{6A93F0AB-54F6-42DF-8696-544E7A873E31}" dt="2020-08-15T00:32:23.099" v="1031"/>
          <ac:spMkLst>
            <pc:docMk/>
            <pc:sldMk cId="3762213332" sldId="349"/>
            <ac:spMk id="144" creationId="{B3AABA51-2B62-4392-87C6-3AF8443AC23E}"/>
          </ac:spMkLst>
        </pc:spChg>
        <pc:spChg chg="mod">
          <ac:chgData name="Dezhong Yao" userId="794760dbfb091494" providerId="LiveId" clId="{6A93F0AB-54F6-42DF-8696-544E7A873E31}" dt="2020-08-15T00:32:23.099" v="1031"/>
          <ac:spMkLst>
            <pc:docMk/>
            <pc:sldMk cId="3762213332" sldId="349"/>
            <ac:spMk id="145" creationId="{71E3ABCF-5565-4702-8C1A-831837572E8D}"/>
          </ac:spMkLst>
        </pc:spChg>
        <pc:spChg chg="mod">
          <ac:chgData name="Dezhong Yao" userId="794760dbfb091494" providerId="LiveId" clId="{6A93F0AB-54F6-42DF-8696-544E7A873E31}" dt="2020-08-15T00:32:23.099" v="1031"/>
          <ac:spMkLst>
            <pc:docMk/>
            <pc:sldMk cId="3762213332" sldId="349"/>
            <ac:spMk id="147" creationId="{22B0D563-3E0C-41E7-92B7-2A3239BDB9A7}"/>
          </ac:spMkLst>
        </pc:spChg>
        <pc:spChg chg="mod">
          <ac:chgData name="Dezhong Yao" userId="794760dbfb091494" providerId="LiveId" clId="{6A93F0AB-54F6-42DF-8696-544E7A873E31}" dt="2020-08-15T00:32:23.099" v="1031"/>
          <ac:spMkLst>
            <pc:docMk/>
            <pc:sldMk cId="3762213332" sldId="349"/>
            <ac:spMk id="148" creationId="{D19AED87-0C3D-4CAB-8E7C-CB7E5BB76FD2}"/>
          </ac:spMkLst>
        </pc:spChg>
        <pc:spChg chg="mod">
          <ac:chgData name="Dezhong Yao" userId="794760dbfb091494" providerId="LiveId" clId="{6A93F0AB-54F6-42DF-8696-544E7A873E31}" dt="2020-08-15T00:32:23.099" v="1031"/>
          <ac:spMkLst>
            <pc:docMk/>
            <pc:sldMk cId="3762213332" sldId="349"/>
            <ac:spMk id="149" creationId="{BCBF106A-60F1-42FA-A24B-F3FE1B1ADA5D}"/>
          </ac:spMkLst>
        </pc:spChg>
        <pc:spChg chg="mod">
          <ac:chgData name="Dezhong Yao" userId="794760dbfb091494" providerId="LiveId" clId="{6A93F0AB-54F6-42DF-8696-544E7A873E31}" dt="2020-08-15T00:32:23.099" v="1031"/>
          <ac:spMkLst>
            <pc:docMk/>
            <pc:sldMk cId="3762213332" sldId="349"/>
            <ac:spMk id="150" creationId="{CFB7BA82-9232-4E73-8457-1199EEFCF425}"/>
          </ac:spMkLst>
        </pc:spChg>
        <pc:spChg chg="mod">
          <ac:chgData name="Dezhong Yao" userId="794760dbfb091494" providerId="LiveId" clId="{6A93F0AB-54F6-42DF-8696-544E7A873E31}" dt="2020-08-15T00:32:23.099" v="1031"/>
          <ac:spMkLst>
            <pc:docMk/>
            <pc:sldMk cId="3762213332" sldId="349"/>
            <ac:spMk id="152" creationId="{4CEB1334-ADA4-49D2-A723-5F55A58CE03A}"/>
          </ac:spMkLst>
        </pc:spChg>
        <pc:spChg chg="mod">
          <ac:chgData name="Dezhong Yao" userId="794760dbfb091494" providerId="LiveId" clId="{6A93F0AB-54F6-42DF-8696-544E7A873E31}" dt="2020-08-15T00:32:23.099" v="1031"/>
          <ac:spMkLst>
            <pc:docMk/>
            <pc:sldMk cId="3762213332" sldId="349"/>
            <ac:spMk id="153" creationId="{95C994F5-8231-4F9F-A65B-CF33C0713781}"/>
          </ac:spMkLst>
        </pc:spChg>
        <pc:spChg chg="mod">
          <ac:chgData name="Dezhong Yao" userId="794760dbfb091494" providerId="LiveId" clId="{6A93F0AB-54F6-42DF-8696-544E7A873E31}" dt="2020-08-15T00:32:23.099" v="1031"/>
          <ac:spMkLst>
            <pc:docMk/>
            <pc:sldMk cId="3762213332" sldId="349"/>
            <ac:spMk id="154" creationId="{A9982240-4276-443F-B660-144B5E08B48A}"/>
          </ac:spMkLst>
        </pc:spChg>
        <pc:spChg chg="mod">
          <ac:chgData name="Dezhong Yao" userId="794760dbfb091494" providerId="LiveId" clId="{6A93F0AB-54F6-42DF-8696-544E7A873E31}" dt="2020-08-15T00:32:23.099" v="1031"/>
          <ac:spMkLst>
            <pc:docMk/>
            <pc:sldMk cId="3762213332" sldId="349"/>
            <ac:spMk id="155" creationId="{ADDB1C42-D141-4171-803D-96FE729467B1}"/>
          </ac:spMkLst>
        </pc:spChg>
        <pc:spChg chg="mod">
          <ac:chgData name="Dezhong Yao" userId="794760dbfb091494" providerId="LiveId" clId="{6A93F0AB-54F6-42DF-8696-544E7A873E31}" dt="2020-08-15T00:32:23.099" v="1031"/>
          <ac:spMkLst>
            <pc:docMk/>
            <pc:sldMk cId="3762213332" sldId="349"/>
            <ac:spMk id="156" creationId="{6FDC24C1-1248-466F-9090-A97938287DB8}"/>
          </ac:spMkLst>
        </pc:spChg>
        <pc:spChg chg="mod">
          <ac:chgData name="Dezhong Yao" userId="794760dbfb091494" providerId="LiveId" clId="{6A93F0AB-54F6-42DF-8696-544E7A873E31}" dt="2020-08-15T00:32:23.099" v="1031"/>
          <ac:spMkLst>
            <pc:docMk/>
            <pc:sldMk cId="3762213332" sldId="349"/>
            <ac:spMk id="157" creationId="{053DF280-D417-463A-9E1C-6E4CB6821208}"/>
          </ac:spMkLst>
        </pc:spChg>
        <pc:spChg chg="mod">
          <ac:chgData name="Dezhong Yao" userId="794760dbfb091494" providerId="LiveId" clId="{6A93F0AB-54F6-42DF-8696-544E7A873E31}" dt="2020-08-15T00:32:23.099" v="1031"/>
          <ac:spMkLst>
            <pc:docMk/>
            <pc:sldMk cId="3762213332" sldId="349"/>
            <ac:spMk id="158" creationId="{0F4AC612-6E85-4C77-94B2-21DC48E7BD28}"/>
          </ac:spMkLst>
        </pc:spChg>
        <pc:spChg chg="mod">
          <ac:chgData name="Dezhong Yao" userId="794760dbfb091494" providerId="LiveId" clId="{6A93F0AB-54F6-42DF-8696-544E7A873E31}" dt="2020-08-15T00:32:23.099" v="1031"/>
          <ac:spMkLst>
            <pc:docMk/>
            <pc:sldMk cId="3762213332" sldId="349"/>
            <ac:spMk id="160" creationId="{50E93116-2BF6-4638-B767-AE9A8310C0AE}"/>
          </ac:spMkLst>
        </pc:spChg>
        <pc:spChg chg="mod">
          <ac:chgData name="Dezhong Yao" userId="794760dbfb091494" providerId="LiveId" clId="{6A93F0AB-54F6-42DF-8696-544E7A873E31}" dt="2020-08-15T00:32:23.099" v="1031"/>
          <ac:spMkLst>
            <pc:docMk/>
            <pc:sldMk cId="3762213332" sldId="349"/>
            <ac:spMk id="161" creationId="{586B63C9-2964-4E93-8442-D440928F1535}"/>
          </ac:spMkLst>
        </pc:spChg>
        <pc:spChg chg="mod">
          <ac:chgData name="Dezhong Yao" userId="794760dbfb091494" providerId="LiveId" clId="{6A93F0AB-54F6-42DF-8696-544E7A873E31}" dt="2020-08-15T00:32:23.099" v="1031"/>
          <ac:spMkLst>
            <pc:docMk/>
            <pc:sldMk cId="3762213332" sldId="349"/>
            <ac:spMk id="162" creationId="{AA1325E4-AAAD-47BB-AF4A-72DCE06908D4}"/>
          </ac:spMkLst>
        </pc:spChg>
        <pc:spChg chg="mod">
          <ac:chgData name="Dezhong Yao" userId="794760dbfb091494" providerId="LiveId" clId="{6A93F0AB-54F6-42DF-8696-544E7A873E31}" dt="2020-08-15T00:32:23.099" v="1031"/>
          <ac:spMkLst>
            <pc:docMk/>
            <pc:sldMk cId="3762213332" sldId="349"/>
            <ac:spMk id="163" creationId="{9231E189-B6D0-4340-AFA8-092D63EAD02B}"/>
          </ac:spMkLst>
        </pc:spChg>
        <pc:spChg chg="mod">
          <ac:chgData name="Dezhong Yao" userId="794760dbfb091494" providerId="LiveId" clId="{6A93F0AB-54F6-42DF-8696-544E7A873E31}" dt="2020-08-15T00:32:23.099" v="1031"/>
          <ac:spMkLst>
            <pc:docMk/>
            <pc:sldMk cId="3762213332" sldId="349"/>
            <ac:spMk id="164" creationId="{E3589C62-4B8D-47EE-9A6A-E9B48542021C}"/>
          </ac:spMkLst>
        </pc:spChg>
        <pc:grpChg chg="add mod">
          <ac:chgData name="Dezhong Yao" userId="794760dbfb091494" providerId="LiveId" clId="{6A93F0AB-54F6-42DF-8696-544E7A873E31}" dt="2020-08-15T00:32:46.685" v="1039" actId="1037"/>
          <ac:grpSpMkLst>
            <pc:docMk/>
            <pc:sldMk cId="3762213332" sldId="349"/>
            <ac:grpSpMk id="7" creationId="{05737E35-3C41-4CF3-933F-061C6B55A3CC}"/>
          </ac:grpSpMkLst>
        </pc:grpChg>
        <pc:grpChg chg="mod">
          <ac:chgData name="Dezhong Yao" userId="794760dbfb091494" providerId="LiveId" clId="{6A93F0AB-54F6-42DF-8696-544E7A873E31}" dt="2020-08-15T00:32:23.099" v="1031"/>
          <ac:grpSpMkLst>
            <pc:docMk/>
            <pc:sldMk cId="3762213332" sldId="349"/>
            <ac:grpSpMk id="8" creationId="{0457BC2F-624C-4A98-8409-DE2E1471A719}"/>
          </ac:grpSpMkLst>
        </pc:grpChg>
        <pc:grpChg chg="mod">
          <ac:chgData name="Dezhong Yao" userId="794760dbfb091494" providerId="LiveId" clId="{6A93F0AB-54F6-42DF-8696-544E7A873E31}" dt="2020-08-15T00:32:23.099" v="1031"/>
          <ac:grpSpMkLst>
            <pc:docMk/>
            <pc:sldMk cId="3762213332" sldId="349"/>
            <ac:grpSpMk id="10" creationId="{7BE05610-7C2A-4368-A8A7-58FE61581722}"/>
          </ac:grpSpMkLst>
        </pc:grpChg>
        <pc:grpChg chg="mod">
          <ac:chgData name="Dezhong Yao" userId="794760dbfb091494" providerId="LiveId" clId="{6A93F0AB-54F6-42DF-8696-544E7A873E31}" dt="2020-08-15T00:32:23.099" v="1031"/>
          <ac:grpSpMkLst>
            <pc:docMk/>
            <pc:sldMk cId="3762213332" sldId="349"/>
            <ac:grpSpMk id="14" creationId="{6B8EAD76-00F0-423E-93D9-F0C639216D75}"/>
          </ac:grpSpMkLst>
        </pc:grpChg>
        <pc:grpChg chg="mod">
          <ac:chgData name="Dezhong Yao" userId="794760dbfb091494" providerId="LiveId" clId="{6A93F0AB-54F6-42DF-8696-544E7A873E31}" dt="2020-08-15T00:32:23.099" v="1031"/>
          <ac:grpSpMkLst>
            <pc:docMk/>
            <pc:sldMk cId="3762213332" sldId="349"/>
            <ac:grpSpMk id="16" creationId="{291FEDF5-475E-4381-85C0-5F5F45719221}"/>
          </ac:grpSpMkLst>
        </pc:grpChg>
        <pc:grpChg chg="mod">
          <ac:chgData name="Dezhong Yao" userId="794760dbfb091494" providerId="LiveId" clId="{6A93F0AB-54F6-42DF-8696-544E7A873E31}" dt="2020-08-15T00:32:23.099" v="1031"/>
          <ac:grpSpMkLst>
            <pc:docMk/>
            <pc:sldMk cId="3762213332" sldId="349"/>
            <ac:grpSpMk id="17" creationId="{1D8E84A9-1B22-4070-85AB-F1B2BC5C3903}"/>
          </ac:grpSpMkLst>
        </pc:grpChg>
        <pc:grpChg chg="mod">
          <ac:chgData name="Dezhong Yao" userId="794760dbfb091494" providerId="LiveId" clId="{6A93F0AB-54F6-42DF-8696-544E7A873E31}" dt="2020-08-15T00:32:23.099" v="1031"/>
          <ac:grpSpMkLst>
            <pc:docMk/>
            <pc:sldMk cId="3762213332" sldId="349"/>
            <ac:grpSpMk id="30" creationId="{E83AD2D5-EB59-43A6-B06C-8DDE2E087110}"/>
          </ac:grpSpMkLst>
        </pc:grpChg>
        <pc:grpChg chg="mod">
          <ac:chgData name="Dezhong Yao" userId="794760dbfb091494" providerId="LiveId" clId="{6A93F0AB-54F6-42DF-8696-544E7A873E31}" dt="2020-08-15T00:32:23.099" v="1031"/>
          <ac:grpSpMkLst>
            <pc:docMk/>
            <pc:sldMk cId="3762213332" sldId="349"/>
            <ac:grpSpMk id="31" creationId="{B191E462-2D6C-43B4-806A-5149AE569E7A}"/>
          </ac:grpSpMkLst>
        </pc:grpChg>
        <pc:grpChg chg="mod">
          <ac:chgData name="Dezhong Yao" userId="794760dbfb091494" providerId="LiveId" clId="{6A93F0AB-54F6-42DF-8696-544E7A873E31}" dt="2020-08-15T00:32:23.099" v="1031"/>
          <ac:grpSpMkLst>
            <pc:docMk/>
            <pc:sldMk cId="3762213332" sldId="349"/>
            <ac:grpSpMk id="37" creationId="{885BD9A5-7550-4EA5-B74B-1F98AC1912DA}"/>
          </ac:grpSpMkLst>
        </pc:grpChg>
        <pc:grpChg chg="mod">
          <ac:chgData name="Dezhong Yao" userId="794760dbfb091494" providerId="LiveId" clId="{6A93F0AB-54F6-42DF-8696-544E7A873E31}" dt="2020-08-15T00:32:23.099" v="1031"/>
          <ac:grpSpMkLst>
            <pc:docMk/>
            <pc:sldMk cId="3762213332" sldId="349"/>
            <ac:grpSpMk id="38" creationId="{06550A3A-7DDA-4BD4-9F1D-973A66E9C27C}"/>
          </ac:grpSpMkLst>
        </pc:grpChg>
        <pc:grpChg chg="mod">
          <ac:chgData name="Dezhong Yao" userId="794760dbfb091494" providerId="LiveId" clId="{6A93F0AB-54F6-42DF-8696-544E7A873E31}" dt="2020-08-15T00:32:23.099" v="1031"/>
          <ac:grpSpMkLst>
            <pc:docMk/>
            <pc:sldMk cId="3762213332" sldId="349"/>
            <ac:grpSpMk id="39" creationId="{D7F4E536-89A3-4E06-BF3B-372B716A4A5B}"/>
          </ac:grpSpMkLst>
        </pc:grpChg>
        <pc:grpChg chg="mod">
          <ac:chgData name="Dezhong Yao" userId="794760dbfb091494" providerId="LiveId" clId="{6A93F0AB-54F6-42DF-8696-544E7A873E31}" dt="2020-08-15T00:32:23.099" v="1031"/>
          <ac:grpSpMkLst>
            <pc:docMk/>
            <pc:sldMk cId="3762213332" sldId="349"/>
            <ac:grpSpMk id="40" creationId="{3851B346-8665-4E74-8E2B-30B8288BC8F4}"/>
          </ac:grpSpMkLst>
        </pc:grpChg>
        <pc:grpChg chg="mod">
          <ac:chgData name="Dezhong Yao" userId="794760dbfb091494" providerId="LiveId" clId="{6A93F0AB-54F6-42DF-8696-544E7A873E31}" dt="2020-08-15T00:32:23.099" v="1031"/>
          <ac:grpSpMkLst>
            <pc:docMk/>
            <pc:sldMk cId="3762213332" sldId="349"/>
            <ac:grpSpMk id="41" creationId="{534CFB3D-1C4F-49DF-A7A7-BDBFB8D4A520}"/>
          </ac:grpSpMkLst>
        </pc:grpChg>
        <pc:grpChg chg="mod">
          <ac:chgData name="Dezhong Yao" userId="794760dbfb091494" providerId="LiveId" clId="{6A93F0AB-54F6-42DF-8696-544E7A873E31}" dt="2020-08-15T00:32:23.099" v="1031"/>
          <ac:grpSpMkLst>
            <pc:docMk/>
            <pc:sldMk cId="3762213332" sldId="349"/>
            <ac:grpSpMk id="42" creationId="{21584426-F229-4638-BB99-B7B21A83687C}"/>
          </ac:grpSpMkLst>
        </pc:grpChg>
        <pc:grpChg chg="mod">
          <ac:chgData name="Dezhong Yao" userId="794760dbfb091494" providerId="LiveId" clId="{6A93F0AB-54F6-42DF-8696-544E7A873E31}" dt="2020-08-15T00:32:23.099" v="1031"/>
          <ac:grpSpMkLst>
            <pc:docMk/>
            <pc:sldMk cId="3762213332" sldId="349"/>
            <ac:grpSpMk id="43" creationId="{CA1D6166-8C00-47FA-A2B3-DEFF0CE4E491}"/>
          </ac:grpSpMkLst>
        </pc:grpChg>
        <pc:grpChg chg="mod">
          <ac:chgData name="Dezhong Yao" userId="794760dbfb091494" providerId="LiveId" clId="{6A93F0AB-54F6-42DF-8696-544E7A873E31}" dt="2020-08-15T00:32:23.099" v="1031"/>
          <ac:grpSpMkLst>
            <pc:docMk/>
            <pc:sldMk cId="3762213332" sldId="349"/>
            <ac:grpSpMk id="44" creationId="{0FC12DF1-9992-4E45-8945-A1D431A0C195}"/>
          </ac:grpSpMkLst>
        </pc:grpChg>
        <pc:grpChg chg="mod">
          <ac:chgData name="Dezhong Yao" userId="794760dbfb091494" providerId="LiveId" clId="{6A93F0AB-54F6-42DF-8696-544E7A873E31}" dt="2020-08-15T00:32:23.099" v="1031"/>
          <ac:grpSpMkLst>
            <pc:docMk/>
            <pc:sldMk cId="3762213332" sldId="349"/>
            <ac:grpSpMk id="45" creationId="{0667F757-43C2-459E-81D4-497851BB0086}"/>
          </ac:grpSpMkLst>
        </pc:grpChg>
        <pc:grpChg chg="mod">
          <ac:chgData name="Dezhong Yao" userId="794760dbfb091494" providerId="LiveId" clId="{6A93F0AB-54F6-42DF-8696-544E7A873E31}" dt="2020-08-15T00:32:23.099" v="1031"/>
          <ac:grpSpMkLst>
            <pc:docMk/>
            <pc:sldMk cId="3762213332" sldId="349"/>
            <ac:grpSpMk id="73" creationId="{F0B5CCC4-CC4D-48C1-9C7C-20610B0043DF}"/>
          </ac:grpSpMkLst>
        </pc:grpChg>
        <pc:grpChg chg="mod">
          <ac:chgData name="Dezhong Yao" userId="794760dbfb091494" providerId="LiveId" clId="{6A93F0AB-54F6-42DF-8696-544E7A873E31}" dt="2020-08-15T00:32:23.099" v="1031"/>
          <ac:grpSpMkLst>
            <pc:docMk/>
            <pc:sldMk cId="3762213332" sldId="349"/>
            <ac:grpSpMk id="74" creationId="{8BAB5FA4-08C6-43D4-B76C-5455BD6A89B8}"/>
          </ac:grpSpMkLst>
        </pc:grpChg>
        <pc:grpChg chg="mod">
          <ac:chgData name="Dezhong Yao" userId="794760dbfb091494" providerId="LiveId" clId="{6A93F0AB-54F6-42DF-8696-544E7A873E31}" dt="2020-08-15T00:32:23.099" v="1031"/>
          <ac:grpSpMkLst>
            <pc:docMk/>
            <pc:sldMk cId="3762213332" sldId="349"/>
            <ac:grpSpMk id="75" creationId="{16E5C3E4-DB17-419A-8E99-E32D71C9FA39}"/>
          </ac:grpSpMkLst>
        </pc:grpChg>
        <pc:grpChg chg="mod">
          <ac:chgData name="Dezhong Yao" userId="794760dbfb091494" providerId="LiveId" clId="{6A93F0AB-54F6-42DF-8696-544E7A873E31}" dt="2020-08-15T00:32:23.099" v="1031"/>
          <ac:grpSpMkLst>
            <pc:docMk/>
            <pc:sldMk cId="3762213332" sldId="349"/>
            <ac:grpSpMk id="76" creationId="{EDB36F6D-F4C9-40AE-9168-F1925B046A8B}"/>
          </ac:grpSpMkLst>
        </pc:grpChg>
        <pc:grpChg chg="mod">
          <ac:chgData name="Dezhong Yao" userId="794760dbfb091494" providerId="LiveId" clId="{6A93F0AB-54F6-42DF-8696-544E7A873E31}" dt="2020-08-15T00:32:23.099" v="1031"/>
          <ac:grpSpMkLst>
            <pc:docMk/>
            <pc:sldMk cId="3762213332" sldId="349"/>
            <ac:grpSpMk id="77" creationId="{9F4E57C3-4B7D-4BCA-A09D-BF9CE913AB01}"/>
          </ac:grpSpMkLst>
        </pc:grpChg>
        <pc:grpChg chg="mod">
          <ac:chgData name="Dezhong Yao" userId="794760dbfb091494" providerId="LiveId" clId="{6A93F0AB-54F6-42DF-8696-544E7A873E31}" dt="2020-08-15T00:32:23.099" v="1031"/>
          <ac:grpSpMkLst>
            <pc:docMk/>
            <pc:sldMk cId="3762213332" sldId="349"/>
            <ac:grpSpMk id="78" creationId="{D6A5675C-1F16-4479-84C7-ED26BA74F050}"/>
          </ac:grpSpMkLst>
        </pc:grpChg>
        <pc:grpChg chg="mod">
          <ac:chgData name="Dezhong Yao" userId="794760dbfb091494" providerId="LiveId" clId="{6A93F0AB-54F6-42DF-8696-544E7A873E31}" dt="2020-08-15T00:32:23.099" v="1031"/>
          <ac:grpSpMkLst>
            <pc:docMk/>
            <pc:sldMk cId="3762213332" sldId="349"/>
            <ac:grpSpMk id="79" creationId="{D178B2BA-4A5F-4757-A99C-3CE2A2C49EA9}"/>
          </ac:grpSpMkLst>
        </pc:grpChg>
        <pc:grpChg chg="mod">
          <ac:chgData name="Dezhong Yao" userId="794760dbfb091494" providerId="LiveId" clId="{6A93F0AB-54F6-42DF-8696-544E7A873E31}" dt="2020-08-15T00:32:23.099" v="1031"/>
          <ac:grpSpMkLst>
            <pc:docMk/>
            <pc:sldMk cId="3762213332" sldId="349"/>
            <ac:grpSpMk id="80" creationId="{B4AF644B-F425-48B0-AD04-3B31B8AF5275}"/>
          </ac:grpSpMkLst>
        </pc:grpChg>
        <pc:grpChg chg="mod">
          <ac:chgData name="Dezhong Yao" userId="794760dbfb091494" providerId="LiveId" clId="{6A93F0AB-54F6-42DF-8696-544E7A873E31}" dt="2020-08-15T00:32:23.099" v="1031"/>
          <ac:grpSpMkLst>
            <pc:docMk/>
            <pc:sldMk cId="3762213332" sldId="349"/>
            <ac:grpSpMk id="81" creationId="{AFD26EFA-5E31-4136-9243-61C8AA9E25B6}"/>
          </ac:grpSpMkLst>
        </pc:grpChg>
        <pc:grpChg chg="mod">
          <ac:chgData name="Dezhong Yao" userId="794760dbfb091494" providerId="LiveId" clId="{6A93F0AB-54F6-42DF-8696-544E7A873E31}" dt="2020-08-15T00:32:23.099" v="1031"/>
          <ac:grpSpMkLst>
            <pc:docMk/>
            <pc:sldMk cId="3762213332" sldId="349"/>
            <ac:grpSpMk id="109" creationId="{AE2331AC-5395-4FA8-A423-86F6419CFC75}"/>
          </ac:grpSpMkLst>
        </pc:grpChg>
        <pc:grpChg chg="mod">
          <ac:chgData name="Dezhong Yao" userId="794760dbfb091494" providerId="LiveId" clId="{6A93F0AB-54F6-42DF-8696-544E7A873E31}" dt="2020-08-15T00:32:23.099" v="1031"/>
          <ac:grpSpMkLst>
            <pc:docMk/>
            <pc:sldMk cId="3762213332" sldId="349"/>
            <ac:grpSpMk id="110" creationId="{9B4443A4-9B28-4DEF-9834-75B6C786C082}"/>
          </ac:grpSpMkLst>
        </pc:grpChg>
        <pc:grpChg chg="mod">
          <ac:chgData name="Dezhong Yao" userId="794760dbfb091494" providerId="LiveId" clId="{6A93F0AB-54F6-42DF-8696-544E7A873E31}" dt="2020-08-15T00:32:23.099" v="1031"/>
          <ac:grpSpMkLst>
            <pc:docMk/>
            <pc:sldMk cId="3762213332" sldId="349"/>
            <ac:grpSpMk id="111" creationId="{0E0A70C0-7EC8-43E5-AF46-4F2848537F38}"/>
          </ac:grpSpMkLst>
        </pc:grpChg>
        <pc:grpChg chg="mod">
          <ac:chgData name="Dezhong Yao" userId="794760dbfb091494" providerId="LiveId" clId="{6A93F0AB-54F6-42DF-8696-544E7A873E31}" dt="2020-08-15T00:32:23.099" v="1031"/>
          <ac:grpSpMkLst>
            <pc:docMk/>
            <pc:sldMk cId="3762213332" sldId="349"/>
            <ac:grpSpMk id="112" creationId="{CF0FD508-0D21-443A-92FC-2A1D9F58D8E5}"/>
          </ac:grpSpMkLst>
        </pc:grpChg>
        <pc:grpChg chg="mod">
          <ac:chgData name="Dezhong Yao" userId="794760dbfb091494" providerId="LiveId" clId="{6A93F0AB-54F6-42DF-8696-544E7A873E31}" dt="2020-08-15T00:32:23.099" v="1031"/>
          <ac:grpSpMkLst>
            <pc:docMk/>
            <pc:sldMk cId="3762213332" sldId="349"/>
            <ac:grpSpMk id="125" creationId="{CC216213-2302-4C42-8343-836D255617DC}"/>
          </ac:grpSpMkLst>
        </pc:grpChg>
        <pc:grpChg chg="mod">
          <ac:chgData name="Dezhong Yao" userId="794760dbfb091494" providerId="LiveId" clId="{6A93F0AB-54F6-42DF-8696-544E7A873E31}" dt="2020-08-15T00:32:23.099" v="1031"/>
          <ac:grpSpMkLst>
            <pc:docMk/>
            <pc:sldMk cId="3762213332" sldId="349"/>
            <ac:grpSpMk id="126" creationId="{BB71670E-BD72-480E-88DF-96630C2BF1CD}"/>
          </ac:grpSpMkLst>
        </pc:grpChg>
        <pc:grpChg chg="mod">
          <ac:chgData name="Dezhong Yao" userId="794760dbfb091494" providerId="LiveId" clId="{6A93F0AB-54F6-42DF-8696-544E7A873E31}" dt="2020-08-15T00:32:23.099" v="1031"/>
          <ac:grpSpMkLst>
            <pc:docMk/>
            <pc:sldMk cId="3762213332" sldId="349"/>
            <ac:grpSpMk id="127" creationId="{DCA741A0-5DED-4AFB-996D-A7B8F05F7D32}"/>
          </ac:grpSpMkLst>
        </pc:grpChg>
        <pc:grpChg chg="mod">
          <ac:chgData name="Dezhong Yao" userId="794760dbfb091494" providerId="LiveId" clId="{6A93F0AB-54F6-42DF-8696-544E7A873E31}" dt="2020-08-15T00:32:23.099" v="1031"/>
          <ac:grpSpMkLst>
            <pc:docMk/>
            <pc:sldMk cId="3762213332" sldId="349"/>
            <ac:grpSpMk id="128" creationId="{4FC026DA-ADB2-4545-98AF-34F1D3767DF5}"/>
          </ac:grpSpMkLst>
        </pc:grpChg>
        <pc:grpChg chg="mod">
          <ac:chgData name="Dezhong Yao" userId="794760dbfb091494" providerId="LiveId" clId="{6A93F0AB-54F6-42DF-8696-544E7A873E31}" dt="2020-08-15T00:32:23.099" v="1031"/>
          <ac:grpSpMkLst>
            <pc:docMk/>
            <pc:sldMk cId="3762213332" sldId="349"/>
            <ac:grpSpMk id="141" creationId="{B10082F4-037A-45DB-B58A-F64DFB24A8EC}"/>
          </ac:grpSpMkLst>
        </pc:grpChg>
        <pc:grpChg chg="mod">
          <ac:chgData name="Dezhong Yao" userId="794760dbfb091494" providerId="LiveId" clId="{6A93F0AB-54F6-42DF-8696-544E7A873E31}" dt="2020-08-15T00:32:23.099" v="1031"/>
          <ac:grpSpMkLst>
            <pc:docMk/>
            <pc:sldMk cId="3762213332" sldId="349"/>
            <ac:grpSpMk id="143" creationId="{4D03A109-41E8-468C-91BF-26638E5E7A58}"/>
          </ac:grpSpMkLst>
        </pc:grpChg>
        <pc:grpChg chg="mod">
          <ac:chgData name="Dezhong Yao" userId="794760dbfb091494" providerId="LiveId" clId="{6A93F0AB-54F6-42DF-8696-544E7A873E31}" dt="2020-08-15T00:32:23.099" v="1031"/>
          <ac:grpSpMkLst>
            <pc:docMk/>
            <pc:sldMk cId="3762213332" sldId="349"/>
            <ac:grpSpMk id="146" creationId="{4B077905-8933-4BDF-A495-931275849CD0}"/>
          </ac:grpSpMkLst>
        </pc:grpChg>
        <pc:grpChg chg="mod">
          <ac:chgData name="Dezhong Yao" userId="794760dbfb091494" providerId="LiveId" clId="{6A93F0AB-54F6-42DF-8696-544E7A873E31}" dt="2020-08-15T00:32:23.099" v="1031"/>
          <ac:grpSpMkLst>
            <pc:docMk/>
            <pc:sldMk cId="3762213332" sldId="349"/>
            <ac:grpSpMk id="151" creationId="{00DFAE0F-04F6-4BCB-9B4D-0E458AAA7F03}"/>
          </ac:grpSpMkLst>
        </pc:grpChg>
        <pc:grpChg chg="mod">
          <ac:chgData name="Dezhong Yao" userId="794760dbfb091494" providerId="LiveId" clId="{6A93F0AB-54F6-42DF-8696-544E7A873E31}" dt="2020-08-15T00:32:23.099" v="1031"/>
          <ac:grpSpMkLst>
            <pc:docMk/>
            <pc:sldMk cId="3762213332" sldId="349"/>
            <ac:grpSpMk id="159" creationId="{28FD7063-1460-451F-8B08-067699FBB949}"/>
          </ac:grpSpMkLst>
        </pc:grpChg>
        <pc:picChg chg="del">
          <ac:chgData name="Dezhong Yao" userId="794760dbfb091494" providerId="LiveId" clId="{6A93F0AB-54F6-42DF-8696-544E7A873E31}" dt="2020-08-15T00:32:21.650" v="1030" actId="478"/>
          <ac:picMkLst>
            <pc:docMk/>
            <pc:sldMk cId="3762213332" sldId="349"/>
            <ac:picMk id="5" creationId="{19958DF0-80DD-4A16-BFA0-F76B5C782144}"/>
          </ac:picMkLst>
        </pc:picChg>
        <pc:cxnChg chg="mod">
          <ac:chgData name="Dezhong Yao" userId="794760dbfb091494" providerId="LiveId" clId="{6A93F0AB-54F6-42DF-8696-544E7A873E31}" dt="2020-08-15T00:32:23.099" v="1031"/>
          <ac:cxnSpMkLst>
            <pc:docMk/>
            <pc:sldMk cId="3762213332" sldId="349"/>
            <ac:cxnSpMk id="18" creationId="{742763E3-CA7C-49E9-9610-62E7F0D499B9}"/>
          </ac:cxnSpMkLst>
        </pc:cxnChg>
        <pc:cxnChg chg="mod">
          <ac:chgData name="Dezhong Yao" userId="794760dbfb091494" providerId="LiveId" clId="{6A93F0AB-54F6-42DF-8696-544E7A873E31}" dt="2020-08-15T00:32:23.099" v="1031"/>
          <ac:cxnSpMkLst>
            <pc:docMk/>
            <pc:sldMk cId="3762213332" sldId="349"/>
            <ac:cxnSpMk id="21" creationId="{CA15E8C7-6292-411B-BAD8-3A7448BF548A}"/>
          </ac:cxnSpMkLst>
        </pc:cxnChg>
        <pc:cxnChg chg="mod">
          <ac:chgData name="Dezhong Yao" userId="794760dbfb091494" providerId="LiveId" clId="{6A93F0AB-54F6-42DF-8696-544E7A873E31}" dt="2020-08-15T00:32:23.099" v="1031"/>
          <ac:cxnSpMkLst>
            <pc:docMk/>
            <pc:sldMk cId="3762213332" sldId="349"/>
            <ac:cxnSpMk id="22" creationId="{FE3AA02E-222C-4EE3-859D-6D3E8F947E8D}"/>
          </ac:cxnSpMkLst>
        </pc:cxnChg>
        <pc:cxnChg chg="mod">
          <ac:chgData name="Dezhong Yao" userId="794760dbfb091494" providerId="LiveId" clId="{6A93F0AB-54F6-42DF-8696-544E7A873E31}" dt="2020-08-15T00:32:23.099" v="1031"/>
          <ac:cxnSpMkLst>
            <pc:docMk/>
            <pc:sldMk cId="3762213332" sldId="349"/>
            <ac:cxnSpMk id="25" creationId="{0C20007B-EBE9-4B35-8D52-26641710C833}"/>
          </ac:cxnSpMkLst>
        </pc:cxnChg>
        <pc:cxnChg chg="mod">
          <ac:chgData name="Dezhong Yao" userId="794760dbfb091494" providerId="LiveId" clId="{6A93F0AB-54F6-42DF-8696-544E7A873E31}" dt="2020-08-15T00:32:23.099" v="1031"/>
          <ac:cxnSpMkLst>
            <pc:docMk/>
            <pc:sldMk cId="3762213332" sldId="349"/>
            <ac:cxnSpMk id="26" creationId="{4D699840-D506-400C-8E4A-538AAC142C93}"/>
          </ac:cxnSpMkLst>
        </pc:cxnChg>
        <pc:cxnChg chg="mod">
          <ac:chgData name="Dezhong Yao" userId="794760dbfb091494" providerId="LiveId" clId="{6A93F0AB-54F6-42DF-8696-544E7A873E31}" dt="2020-08-15T00:32:23.099" v="1031"/>
          <ac:cxnSpMkLst>
            <pc:docMk/>
            <pc:sldMk cId="3762213332" sldId="349"/>
            <ac:cxnSpMk id="27" creationId="{15711FC0-A6DF-416A-B99D-8910D8ECEBA8}"/>
          </ac:cxnSpMkLst>
        </pc:cxnChg>
        <pc:cxnChg chg="mod">
          <ac:chgData name="Dezhong Yao" userId="794760dbfb091494" providerId="LiveId" clId="{6A93F0AB-54F6-42DF-8696-544E7A873E31}" dt="2020-08-15T00:32:23.099" v="1031"/>
          <ac:cxnSpMkLst>
            <pc:docMk/>
            <pc:sldMk cId="3762213332" sldId="349"/>
            <ac:cxnSpMk id="28" creationId="{6AD365D7-A80C-492A-A973-5987D4473E47}"/>
          </ac:cxnSpMkLst>
        </pc:cxnChg>
        <pc:cxnChg chg="mod">
          <ac:chgData name="Dezhong Yao" userId="794760dbfb091494" providerId="LiveId" clId="{6A93F0AB-54F6-42DF-8696-544E7A873E31}" dt="2020-08-15T00:32:23.099" v="1031"/>
          <ac:cxnSpMkLst>
            <pc:docMk/>
            <pc:sldMk cId="3762213332" sldId="349"/>
            <ac:cxnSpMk id="33" creationId="{5B0A27BE-1734-4962-AF8F-C3CD930C8066}"/>
          </ac:cxnSpMkLst>
        </pc:cxnChg>
        <pc:cxnChg chg="mod">
          <ac:chgData name="Dezhong Yao" userId="794760dbfb091494" providerId="LiveId" clId="{6A93F0AB-54F6-42DF-8696-544E7A873E31}" dt="2020-08-15T00:32:23.099" v="1031"/>
          <ac:cxnSpMkLst>
            <pc:docMk/>
            <pc:sldMk cId="3762213332" sldId="349"/>
            <ac:cxnSpMk id="34" creationId="{3A6331DC-8710-4DA6-B2D6-E47BF5F7B3C4}"/>
          </ac:cxnSpMkLst>
        </pc:cxnChg>
        <pc:cxnChg chg="mod">
          <ac:chgData name="Dezhong Yao" userId="794760dbfb091494" providerId="LiveId" clId="{6A93F0AB-54F6-42DF-8696-544E7A873E31}" dt="2020-08-15T00:32:23.099" v="1031"/>
          <ac:cxnSpMkLst>
            <pc:docMk/>
            <pc:sldMk cId="3762213332" sldId="349"/>
            <ac:cxnSpMk id="35" creationId="{63B345D5-690B-4B94-A830-8745853CEBB3}"/>
          </ac:cxnSpMkLst>
        </pc:cxnChg>
        <pc:cxnChg chg="mod">
          <ac:chgData name="Dezhong Yao" userId="794760dbfb091494" providerId="LiveId" clId="{6A93F0AB-54F6-42DF-8696-544E7A873E31}" dt="2020-08-15T00:32:23.099" v="1031"/>
          <ac:cxnSpMkLst>
            <pc:docMk/>
            <pc:sldMk cId="3762213332" sldId="349"/>
            <ac:cxnSpMk id="48" creationId="{7ACF6259-72CF-4B03-B9AB-8CD3E81ABFFA}"/>
          </ac:cxnSpMkLst>
        </pc:cxnChg>
        <pc:cxnChg chg="mod">
          <ac:chgData name="Dezhong Yao" userId="794760dbfb091494" providerId="LiveId" clId="{6A93F0AB-54F6-42DF-8696-544E7A873E31}" dt="2020-08-15T00:32:23.099" v="1031"/>
          <ac:cxnSpMkLst>
            <pc:docMk/>
            <pc:sldMk cId="3762213332" sldId="349"/>
            <ac:cxnSpMk id="51" creationId="{DEE55575-05DD-4A3B-87C5-8F568FA7D697}"/>
          </ac:cxnSpMkLst>
        </pc:cxnChg>
        <pc:cxnChg chg="mod">
          <ac:chgData name="Dezhong Yao" userId="794760dbfb091494" providerId="LiveId" clId="{6A93F0AB-54F6-42DF-8696-544E7A873E31}" dt="2020-08-15T00:32:23.099" v="1031"/>
          <ac:cxnSpMkLst>
            <pc:docMk/>
            <pc:sldMk cId="3762213332" sldId="349"/>
            <ac:cxnSpMk id="54" creationId="{FA42B894-6EF1-4DC6-9926-DB60ACD0BF26}"/>
          </ac:cxnSpMkLst>
        </pc:cxnChg>
        <pc:cxnChg chg="mod">
          <ac:chgData name="Dezhong Yao" userId="794760dbfb091494" providerId="LiveId" clId="{6A93F0AB-54F6-42DF-8696-544E7A873E31}" dt="2020-08-15T00:32:23.099" v="1031"/>
          <ac:cxnSpMkLst>
            <pc:docMk/>
            <pc:sldMk cId="3762213332" sldId="349"/>
            <ac:cxnSpMk id="57" creationId="{61B14C49-E059-47FD-8417-10A6929FFB13}"/>
          </ac:cxnSpMkLst>
        </pc:cxnChg>
        <pc:cxnChg chg="mod">
          <ac:chgData name="Dezhong Yao" userId="794760dbfb091494" providerId="LiveId" clId="{6A93F0AB-54F6-42DF-8696-544E7A873E31}" dt="2020-08-15T00:32:23.099" v="1031"/>
          <ac:cxnSpMkLst>
            <pc:docMk/>
            <pc:sldMk cId="3762213332" sldId="349"/>
            <ac:cxnSpMk id="60" creationId="{EA24995A-020E-4681-9D5C-065CB7078A2A}"/>
          </ac:cxnSpMkLst>
        </pc:cxnChg>
        <pc:cxnChg chg="mod">
          <ac:chgData name="Dezhong Yao" userId="794760dbfb091494" providerId="LiveId" clId="{6A93F0AB-54F6-42DF-8696-544E7A873E31}" dt="2020-08-15T00:32:23.099" v="1031"/>
          <ac:cxnSpMkLst>
            <pc:docMk/>
            <pc:sldMk cId="3762213332" sldId="349"/>
            <ac:cxnSpMk id="63" creationId="{C10D0D76-18E5-46AC-AD59-86120C1F16AA}"/>
          </ac:cxnSpMkLst>
        </pc:cxnChg>
        <pc:cxnChg chg="mod">
          <ac:chgData name="Dezhong Yao" userId="794760dbfb091494" providerId="LiveId" clId="{6A93F0AB-54F6-42DF-8696-544E7A873E31}" dt="2020-08-15T00:32:23.099" v="1031"/>
          <ac:cxnSpMkLst>
            <pc:docMk/>
            <pc:sldMk cId="3762213332" sldId="349"/>
            <ac:cxnSpMk id="66" creationId="{C8AE396B-A6B2-4EE8-A7AA-51EA6BA01029}"/>
          </ac:cxnSpMkLst>
        </pc:cxnChg>
        <pc:cxnChg chg="mod">
          <ac:chgData name="Dezhong Yao" userId="794760dbfb091494" providerId="LiveId" clId="{6A93F0AB-54F6-42DF-8696-544E7A873E31}" dt="2020-08-15T00:32:23.099" v="1031"/>
          <ac:cxnSpMkLst>
            <pc:docMk/>
            <pc:sldMk cId="3762213332" sldId="349"/>
            <ac:cxnSpMk id="69" creationId="{84D0583B-C451-4B5A-AA3E-948BB65B48E8}"/>
          </ac:cxnSpMkLst>
        </pc:cxnChg>
        <pc:cxnChg chg="mod">
          <ac:chgData name="Dezhong Yao" userId="794760dbfb091494" providerId="LiveId" clId="{6A93F0AB-54F6-42DF-8696-544E7A873E31}" dt="2020-08-15T00:32:23.099" v="1031"/>
          <ac:cxnSpMkLst>
            <pc:docMk/>
            <pc:sldMk cId="3762213332" sldId="349"/>
            <ac:cxnSpMk id="72" creationId="{2367D616-2B14-4EB9-A5B3-4A3D06B940DF}"/>
          </ac:cxnSpMkLst>
        </pc:cxnChg>
        <pc:cxnChg chg="mod">
          <ac:chgData name="Dezhong Yao" userId="794760dbfb091494" providerId="LiveId" clId="{6A93F0AB-54F6-42DF-8696-544E7A873E31}" dt="2020-08-15T00:32:23.099" v="1031"/>
          <ac:cxnSpMkLst>
            <pc:docMk/>
            <pc:sldMk cId="3762213332" sldId="349"/>
            <ac:cxnSpMk id="84" creationId="{256278E8-2981-4355-AE70-DE4B84B017EB}"/>
          </ac:cxnSpMkLst>
        </pc:cxnChg>
        <pc:cxnChg chg="mod">
          <ac:chgData name="Dezhong Yao" userId="794760dbfb091494" providerId="LiveId" clId="{6A93F0AB-54F6-42DF-8696-544E7A873E31}" dt="2020-08-15T00:32:23.099" v="1031"/>
          <ac:cxnSpMkLst>
            <pc:docMk/>
            <pc:sldMk cId="3762213332" sldId="349"/>
            <ac:cxnSpMk id="87" creationId="{84646818-92EF-47D4-8C00-B74FFCBA4C02}"/>
          </ac:cxnSpMkLst>
        </pc:cxnChg>
        <pc:cxnChg chg="mod">
          <ac:chgData name="Dezhong Yao" userId="794760dbfb091494" providerId="LiveId" clId="{6A93F0AB-54F6-42DF-8696-544E7A873E31}" dt="2020-08-15T00:32:23.099" v="1031"/>
          <ac:cxnSpMkLst>
            <pc:docMk/>
            <pc:sldMk cId="3762213332" sldId="349"/>
            <ac:cxnSpMk id="90" creationId="{1901511E-D2EE-430B-972D-1EC014EE80F7}"/>
          </ac:cxnSpMkLst>
        </pc:cxnChg>
        <pc:cxnChg chg="mod">
          <ac:chgData name="Dezhong Yao" userId="794760dbfb091494" providerId="LiveId" clId="{6A93F0AB-54F6-42DF-8696-544E7A873E31}" dt="2020-08-15T00:32:23.099" v="1031"/>
          <ac:cxnSpMkLst>
            <pc:docMk/>
            <pc:sldMk cId="3762213332" sldId="349"/>
            <ac:cxnSpMk id="93" creationId="{29E1C24E-0187-4D8F-B3E9-3681FD9D0664}"/>
          </ac:cxnSpMkLst>
        </pc:cxnChg>
        <pc:cxnChg chg="mod">
          <ac:chgData name="Dezhong Yao" userId="794760dbfb091494" providerId="LiveId" clId="{6A93F0AB-54F6-42DF-8696-544E7A873E31}" dt="2020-08-15T00:32:23.099" v="1031"/>
          <ac:cxnSpMkLst>
            <pc:docMk/>
            <pc:sldMk cId="3762213332" sldId="349"/>
            <ac:cxnSpMk id="96" creationId="{F39B6173-C0DC-4DFE-9E8A-0214DFDB716D}"/>
          </ac:cxnSpMkLst>
        </pc:cxnChg>
        <pc:cxnChg chg="mod">
          <ac:chgData name="Dezhong Yao" userId="794760dbfb091494" providerId="LiveId" clId="{6A93F0AB-54F6-42DF-8696-544E7A873E31}" dt="2020-08-15T00:32:23.099" v="1031"/>
          <ac:cxnSpMkLst>
            <pc:docMk/>
            <pc:sldMk cId="3762213332" sldId="349"/>
            <ac:cxnSpMk id="99" creationId="{BCD032E6-3079-43DE-AE05-61D0B7700F89}"/>
          </ac:cxnSpMkLst>
        </pc:cxnChg>
        <pc:cxnChg chg="mod">
          <ac:chgData name="Dezhong Yao" userId="794760dbfb091494" providerId="LiveId" clId="{6A93F0AB-54F6-42DF-8696-544E7A873E31}" dt="2020-08-15T00:32:23.099" v="1031"/>
          <ac:cxnSpMkLst>
            <pc:docMk/>
            <pc:sldMk cId="3762213332" sldId="349"/>
            <ac:cxnSpMk id="102" creationId="{4BD40578-D401-46A1-8BBC-60D3C9E8DE69}"/>
          </ac:cxnSpMkLst>
        </pc:cxnChg>
        <pc:cxnChg chg="mod">
          <ac:chgData name="Dezhong Yao" userId="794760dbfb091494" providerId="LiveId" clId="{6A93F0AB-54F6-42DF-8696-544E7A873E31}" dt="2020-08-15T00:32:23.099" v="1031"/>
          <ac:cxnSpMkLst>
            <pc:docMk/>
            <pc:sldMk cId="3762213332" sldId="349"/>
            <ac:cxnSpMk id="105" creationId="{D66FEEF2-3B72-40F7-B2B8-502F2379E9E8}"/>
          </ac:cxnSpMkLst>
        </pc:cxnChg>
        <pc:cxnChg chg="mod">
          <ac:chgData name="Dezhong Yao" userId="794760dbfb091494" providerId="LiveId" clId="{6A93F0AB-54F6-42DF-8696-544E7A873E31}" dt="2020-08-15T00:32:23.099" v="1031"/>
          <ac:cxnSpMkLst>
            <pc:docMk/>
            <pc:sldMk cId="3762213332" sldId="349"/>
            <ac:cxnSpMk id="108" creationId="{248169DB-2B3E-450C-A980-90D1A1D9B57A}"/>
          </ac:cxnSpMkLst>
        </pc:cxnChg>
        <pc:cxnChg chg="mod">
          <ac:chgData name="Dezhong Yao" userId="794760dbfb091494" providerId="LiveId" clId="{6A93F0AB-54F6-42DF-8696-544E7A873E31}" dt="2020-08-15T00:32:23.099" v="1031"/>
          <ac:cxnSpMkLst>
            <pc:docMk/>
            <pc:sldMk cId="3762213332" sldId="349"/>
            <ac:cxnSpMk id="115" creationId="{8C8E5FA9-50B0-4F42-A5E4-0ED0AB6188F2}"/>
          </ac:cxnSpMkLst>
        </pc:cxnChg>
        <pc:cxnChg chg="mod">
          <ac:chgData name="Dezhong Yao" userId="794760dbfb091494" providerId="LiveId" clId="{6A93F0AB-54F6-42DF-8696-544E7A873E31}" dt="2020-08-15T00:32:23.099" v="1031"/>
          <ac:cxnSpMkLst>
            <pc:docMk/>
            <pc:sldMk cId="3762213332" sldId="349"/>
            <ac:cxnSpMk id="118" creationId="{B271C5BF-7DCA-44AA-A1DE-E4B90F4D58D7}"/>
          </ac:cxnSpMkLst>
        </pc:cxnChg>
        <pc:cxnChg chg="mod">
          <ac:chgData name="Dezhong Yao" userId="794760dbfb091494" providerId="LiveId" clId="{6A93F0AB-54F6-42DF-8696-544E7A873E31}" dt="2020-08-15T00:32:23.099" v="1031"/>
          <ac:cxnSpMkLst>
            <pc:docMk/>
            <pc:sldMk cId="3762213332" sldId="349"/>
            <ac:cxnSpMk id="121" creationId="{D8BC1D97-C1C1-47AF-BBF1-8FBE51FE9B75}"/>
          </ac:cxnSpMkLst>
        </pc:cxnChg>
        <pc:cxnChg chg="mod">
          <ac:chgData name="Dezhong Yao" userId="794760dbfb091494" providerId="LiveId" clId="{6A93F0AB-54F6-42DF-8696-544E7A873E31}" dt="2020-08-15T00:32:23.099" v="1031"/>
          <ac:cxnSpMkLst>
            <pc:docMk/>
            <pc:sldMk cId="3762213332" sldId="349"/>
            <ac:cxnSpMk id="124" creationId="{F7411468-4E70-4AB5-A2B4-B1B72ED13ECC}"/>
          </ac:cxnSpMkLst>
        </pc:cxnChg>
        <pc:cxnChg chg="mod">
          <ac:chgData name="Dezhong Yao" userId="794760dbfb091494" providerId="LiveId" clId="{6A93F0AB-54F6-42DF-8696-544E7A873E31}" dt="2020-08-15T00:32:23.099" v="1031"/>
          <ac:cxnSpMkLst>
            <pc:docMk/>
            <pc:sldMk cId="3762213332" sldId="349"/>
            <ac:cxnSpMk id="131" creationId="{89EEAC9A-EEA0-4E72-A6CD-B8C3EBF95729}"/>
          </ac:cxnSpMkLst>
        </pc:cxnChg>
        <pc:cxnChg chg="mod">
          <ac:chgData name="Dezhong Yao" userId="794760dbfb091494" providerId="LiveId" clId="{6A93F0AB-54F6-42DF-8696-544E7A873E31}" dt="2020-08-15T00:32:23.099" v="1031"/>
          <ac:cxnSpMkLst>
            <pc:docMk/>
            <pc:sldMk cId="3762213332" sldId="349"/>
            <ac:cxnSpMk id="134" creationId="{23552CE8-0A0C-453A-8D9E-9756FF650DBF}"/>
          </ac:cxnSpMkLst>
        </pc:cxnChg>
        <pc:cxnChg chg="mod">
          <ac:chgData name="Dezhong Yao" userId="794760dbfb091494" providerId="LiveId" clId="{6A93F0AB-54F6-42DF-8696-544E7A873E31}" dt="2020-08-15T00:32:23.099" v="1031"/>
          <ac:cxnSpMkLst>
            <pc:docMk/>
            <pc:sldMk cId="3762213332" sldId="349"/>
            <ac:cxnSpMk id="137" creationId="{FB296263-5F57-451E-9A8A-6CF20CBE04F5}"/>
          </ac:cxnSpMkLst>
        </pc:cxnChg>
        <pc:cxnChg chg="mod">
          <ac:chgData name="Dezhong Yao" userId="794760dbfb091494" providerId="LiveId" clId="{6A93F0AB-54F6-42DF-8696-544E7A873E31}" dt="2020-08-15T00:32:23.099" v="1031"/>
          <ac:cxnSpMkLst>
            <pc:docMk/>
            <pc:sldMk cId="3762213332" sldId="349"/>
            <ac:cxnSpMk id="140" creationId="{46B0C8B9-1850-4C89-A940-A619997CBB14}"/>
          </ac:cxnSpMkLst>
        </pc:cxnChg>
      </pc:sldChg>
      <pc:sldChg chg="addSp delSp modSp mod">
        <pc:chgData name="Dezhong Yao" userId="794760dbfb091494" providerId="LiveId" clId="{6A93F0AB-54F6-42DF-8696-544E7A873E31}" dt="2020-08-15T00:34:05.647" v="1066" actId="1076"/>
        <pc:sldMkLst>
          <pc:docMk/>
          <pc:sldMk cId="1206588654" sldId="351"/>
        </pc:sldMkLst>
        <pc:spChg chg="del">
          <ac:chgData name="Dezhong Yao" userId="794760dbfb091494" providerId="LiveId" clId="{6A93F0AB-54F6-42DF-8696-544E7A873E31}" dt="2020-08-15T00:34:01.832" v="1064" actId="478"/>
          <ac:spMkLst>
            <pc:docMk/>
            <pc:sldMk cId="1206588654" sldId="351"/>
            <ac:spMk id="7" creationId="{510243F3-A7A0-4153-A23E-98A9F037ED04}"/>
          </ac:spMkLst>
        </pc:spChg>
        <pc:spChg chg="mod">
          <ac:chgData name="Dezhong Yao" userId="794760dbfb091494" providerId="LiveId" clId="{6A93F0AB-54F6-42DF-8696-544E7A873E31}" dt="2020-08-15T00:34:02.207" v="1065"/>
          <ac:spMkLst>
            <pc:docMk/>
            <pc:sldMk cId="1206588654" sldId="351"/>
            <ac:spMk id="36" creationId="{C57A7C5A-E4D5-492A-9166-1DAB5656EA87}"/>
          </ac:spMkLst>
        </pc:spChg>
        <pc:spChg chg="mod">
          <ac:chgData name="Dezhong Yao" userId="794760dbfb091494" providerId="LiveId" clId="{6A93F0AB-54F6-42DF-8696-544E7A873E31}" dt="2020-08-15T00:34:02.207" v="1065"/>
          <ac:spMkLst>
            <pc:docMk/>
            <pc:sldMk cId="1206588654" sldId="351"/>
            <ac:spMk id="37" creationId="{A7EAD73B-B248-4A91-A01F-2B74641CBCE0}"/>
          </ac:spMkLst>
        </pc:spChg>
        <pc:spChg chg="mod">
          <ac:chgData name="Dezhong Yao" userId="794760dbfb091494" providerId="LiveId" clId="{6A93F0AB-54F6-42DF-8696-544E7A873E31}" dt="2020-08-15T00:34:02.207" v="1065"/>
          <ac:spMkLst>
            <pc:docMk/>
            <pc:sldMk cId="1206588654" sldId="351"/>
            <ac:spMk id="42" creationId="{D810B2C0-D08A-4CC2-A141-8BDADEB11F81}"/>
          </ac:spMkLst>
        </pc:spChg>
        <pc:spChg chg="mod">
          <ac:chgData name="Dezhong Yao" userId="794760dbfb091494" providerId="LiveId" clId="{6A93F0AB-54F6-42DF-8696-544E7A873E31}" dt="2020-08-15T00:34:02.207" v="1065"/>
          <ac:spMkLst>
            <pc:docMk/>
            <pc:sldMk cId="1206588654" sldId="351"/>
            <ac:spMk id="43" creationId="{4B3F4EE7-6F87-497C-8A24-0C045724C1AD}"/>
          </ac:spMkLst>
        </pc:spChg>
        <pc:spChg chg="mod">
          <ac:chgData name="Dezhong Yao" userId="794760dbfb091494" providerId="LiveId" clId="{6A93F0AB-54F6-42DF-8696-544E7A873E31}" dt="2020-08-15T00:34:02.207" v="1065"/>
          <ac:spMkLst>
            <pc:docMk/>
            <pc:sldMk cId="1206588654" sldId="351"/>
            <ac:spMk id="44" creationId="{57996B6D-1966-44AB-B7CD-A04D17B5C551}"/>
          </ac:spMkLst>
        </pc:spChg>
        <pc:spChg chg="mod">
          <ac:chgData name="Dezhong Yao" userId="794760dbfb091494" providerId="LiveId" clId="{6A93F0AB-54F6-42DF-8696-544E7A873E31}" dt="2020-08-15T00:34:02.207" v="1065"/>
          <ac:spMkLst>
            <pc:docMk/>
            <pc:sldMk cId="1206588654" sldId="351"/>
            <ac:spMk id="45" creationId="{09E3E4C5-EDD1-4B35-B048-30DDA0428EC4}"/>
          </ac:spMkLst>
        </pc:spChg>
        <pc:spChg chg="mod">
          <ac:chgData name="Dezhong Yao" userId="794760dbfb091494" providerId="LiveId" clId="{6A93F0AB-54F6-42DF-8696-544E7A873E31}" dt="2020-08-15T00:34:02.207" v="1065"/>
          <ac:spMkLst>
            <pc:docMk/>
            <pc:sldMk cId="1206588654" sldId="351"/>
            <ac:spMk id="46" creationId="{985D8B66-8AD7-4B87-87F0-27D279C9CE45}"/>
          </ac:spMkLst>
        </pc:spChg>
        <pc:spChg chg="mod">
          <ac:chgData name="Dezhong Yao" userId="794760dbfb091494" providerId="LiveId" clId="{6A93F0AB-54F6-42DF-8696-544E7A873E31}" dt="2020-08-15T00:34:02.207" v="1065"/>
          <ac:spMkLst>
            <pc:docMk/>
            <pc:sldMk cId="1206588654" sldId="351"/>
            <ac:spMk id="51" creationId="{D6ED8C31-9567-4AE3-A917-C59CB59C3EA7}"/>
          </ac:spMkLst>
        </pc:spChg>
        <pc:spChg chg="mod">
          <ac:chgData name="Dezhong Yao" userId="794760dbfb091494" providerId="LiveId" clId="{6A93F0AB-54F6-42DF-8696-544E7A873E31}" dt="2020-08-15T00:34:02.207" v="1065"/>
          <ac:spMkLst>
            <pc:docMk/>
            <pc:sldMk cId="1206588654" sldId="351"/>
            <ac:spMk id="56" creationId="{FAA553E8-4555-4126-A357-3DB1B594A06E}"/>
          </ac:spMkLst>
        </pc:spChg>
        <pc:spChg chg="mod">
          <ac:chgData name="Dezhong Yao" userId="794760dbfb091494" providerId="LiveId" clId="{6A93F0AB-54F6-42DF-8696-544E7A873E31}" dt="2020-08-15T00:34:02.207" v="1065"/>
          <ac:spMkLst>
            <pc:docMk/>
            <pc:sldMk cId="1206588654" sldId="351"/>
            <ac:spMk id="57" creationId="{4639F4F6-8E11-440A-AEB8-F9F19F126C8E}"/>
          </ac:spMkLst>
        </pc:spChg>
        <pc:spChg chg="mod">
          <ac:chgData name="Dezhong Yao" userId="794760dbfb091494" providerId="LiveId" clId="{6A93F0AB-54F6-42DF-8696-544E7A873E31}" dt="2020-08-15T00:34:02.207" v="1065"/>
          <ac:spMkLst>
            <pc:docMk/>
            <pc:sldMk cId="1206588654" sldId="351"/>
            <ac:spMk id="58" creationId="{87E78D45-30E1-41A5-BB4B-BF0D5C33E1A1}"/>
          </ac:spMkLst>
        </pc:spChg>
        <pc:spChg chg="mod">
          <ac:chgData name="Dezhong Yao" userId="794760dbfb091494" providerId="LiveId" clId="{6A93F0AB-54F6-42DF-8696-544E7A873E31}" dt="2020-08-15T00:34:02.207" v="1065"/>
          <ac:spMkLst>
            <pc:docMk/>
            <pc:sldMk cId="1206588654" sldId="351"/>
            <ac:spMk id="59" creationId="{E0F2DF81-1BC7-4B26-812B-FA0E5E2FD137}"/>
          </ac:spMkLst>
        </pc:spChg>
        <pc:spChg chg="mod">
          <ac:chgData name="Dezhong Yao" userId="794760dbfb091494" providerId="LiveId" clId="{6A93F0AB-54F6-42DF-8696-544E7A873E31}" dt="2020-08-15T00:34:02.207" v="1065"/>
          <ac:spMkLst>
            <pc:docMk/>
            <pc:sldMk cId="1206588654" sldId="351"/>
            <ac:spMk id="60" creationId="{6B64B683-9909-407D-9636-8D1F74BB1C51}"/>
          </ac:spMkLst>
        </pc:spChg>
        <pc:spChg chg="mod">
          <ac:chgData name="Dezhong Yao" userId="794760dbfb091494" providerId="LiveId" clId="{6A93F0AB-54F6-42DF-8696-544E7A873E31}" dt="2020-08-15T00:34:02.207" v="1065"/>
          <ac:spMkLst>
            <pc:docMk/>
            <pc:sldMk cId="1206588654" sldId="351"/>
            <ac:spMk id="69" creationId="{8884AD86-0A0F-43A2-BC08-398BD64646FF}"/>
          </ac:spMkLst>
        </pc:spChg>
        <pc:spChg chg="mod">
          <ac:chgData name="Dezhong Yao" userId="794760dbfb091494" providerId="LiveId" clId="{6A93F0AB-54F6-42DF-8696-544E7A873E31}" dt="2020-08-15T00:34:02.207" v="1065"/>
          <ac:spMkLst>
            <pc:docMk/>
            <pc:sldMk cId="1206588654" sldId="351"/>
            <ac:spMk id="70" creationId="{02779FB6-1AD8-4A93-A29F-B8FEE3AAB8FC}"/>
          </ac:spMkLst>
        </pc:spChg>
        <pc:spChg chg="mod">
          <ac:chgData name="Dezhong Yao" userId="794760dbfb091494" providerId="LiveId" clId="{6A93F0AB-54F6-42DF-8696-544E7A873E31}" dt="2020-08-15T00:34:02.207" v="1065"/>
          <ac:spMkLst>
            <pc:docMk/>
            <pc:sldMk cId="1206588654" sldId="351"/>
            <ac:spMk id="71" creationId="{A0528D0B-04F5-41FE-9148-9089BBD2DD59}"/>
          </ac:spMkLst>
        </pc:spChg>
        <pc:spChg chg="mod">
          <ac:chgData name="Dezhong Yao" userId="794760dbfb091494" providerId="LiveId" clId="{6A93F0AB-54F6-42DF-8696-544E7A873E31}" dt="2020-08-15T00:34:02.207" v="1065"/>
          <ac:spMkLst>
            <pc:docMk/>
            <pc:sldMk cId="1206588654" sldId="351"/>
            <ac:spMk id="72" creationId="{514E34C5-EFDC-433B-8FCC-E6DD3AA81E07}"/>
          </ac:spMkLst>
        </pc:spChg>
        <pc:spChg chg="mod">
          <ac:chgData name="Dezhong Yao" userId="794760dbfb091494" providerId="LiveId" clId="{6A93F0AB-54F6-42DF-8696-544E7A873E31}" dt="2020-08-15T00:34:02.207" v="1065"/>
          <ac:spMkLst>
            <pc:docMk/>
            <pc:sldMk cId="1206588654" sldId="351"/>
            <ac:spMk id="73" creationId="{1F55A8AB-E8C7-4CCC-BF8A-5764FAE089E6}"/>
          </ac:spMkLst>
        </pc:spChg>
        <pc:spChg chg="mod">
          <ac:chgData name="Dezhong Yao" userId="794760dbfb091494" providerId="LiveId" clId="{6A93F0AB-54F6-42DF-8696-544E7A873E31}" dt="2020-08-15T00:34:02.207" v="1065"/>
          <ac:spMkLst>
            <pc:docMk/>
            <pc:sldMk cId="1206588654" sldId="351"/>
            <ac:spMk id="78" creationId="{744A9788-BAA3-4BAA-A832-866C57A7050B}"/>
          </ac:spMkLst>
        </pc:spChg>
        <pc:spChg chg="mod">
          <ac:chgData name="Dezhong Yao" userId="794760dbfb091494" providerId="LiveId" clId="{6A93F0AB-54F6-42DF-8696-544E7A873E31}" dt="2020-08-15T00:34:02.207" v="1065"/>
          <ac:spMkLst>
            <pc:docMk/>
            <pc:sldMk cId="1206588654" sldId="351"/>
            <ac:spMk id="83" creationId="{5D56BEEE-D922-4C1D-9F5E-B44E1F8A40B0}"/>
          </ac:spMkLst>
        </pc:spChg>
        <pc:spChg chg="mod">
          <ac:chgData name="Dezhong Yao" userId="794760dbfb091494" providerId="LiveId" clId="{6A93F0AB-54F6-42DF-8696-544E7A873E31}" dt="2020-08-15T00:34:02.207" v="1065"/>
          <ac:spMkLst>
            <pc:docMk/>
            <pc:sldMk cId="1206588654" sldId="351"/>
            <ac:spMk id="84" creationId="{A6B4FE00-0B60-4D81-AFA5-382EE43E15A5}"/>
          </ac:spMkLst>
        </pc:spChg>
        <pc:spChg chg="mod">
          <ac:chgData name="Dezhong Yao" userId="794760dbfb091494" providerId="LiveId" clId="{6A93F0AB-54F6-42DF-8696-544E7A873E31}" dt="2020-08-15T00:34:02.207" v="1065"/>
          <ac:spMkLst>
            <pc:docMk/>
            <pc:sldMk cId="1206588654" sldId="351"/>
            <ac:spMk id="85" creationId="{0CCFA7D1-8CAD-4F8F-9A18-5A68EE28214B}"/>
          </ac:spMkLst>
        </pc:spChg>
        <pc:spChg chg="mod">
          <ac:chgData name="Dezhong Yao" userId="794760dbfb091494" providerId="LiveId" clId="{6A93F0AB-54F6-42DF-8696-544E7A873E31}" dt="2020-08-15T00:34:02.207" v="1065"/>
          <ac:spMkLst>
            <pc:docMk/>
            <pc:sldMk cId="1206588654" sldId="351"/>
            <ac:spMk id="86" creationId="{8576C136-3E68-4483-8A65-60ABBF6D1517}"/>
          </ac:spMkLst>
        </pc:spChg>
        <pc:spChg chg="mod">
          <ac:chgData name="Dezhong Yao" userId="794760dbfb091494" providerId="LiveId" clId="{6A93F0AB-54F6-42DF-8696-544E7A873E31}" dt="2020-08-15T00:34:02.207" v="1065"/>
          <ac:spMkLst>
            <pc:docMk/>
            <pc:sldMk cId="1206588654" sldId="351"/>
            <ac:spMk id="87" creationId="{7D42B5BB-4242-458E-AA55-20F3A51F0D5A}"/>
          </ac:spMkLst>
        </pc:spChg>
        <pc:spChg chg="mod">
          <ac:chgData name="Dezhong Yao" userId="794760dbfb091494" providerId="LiveId" clId="{6A93F0AB-54F6-42DF-8696-544E7A873E31}" dt="2020-08-15T00:34:02.207" v="1065"/>
          <ac:spMkLst>
            <pc:docMk/>
            <pc:sldMk cId="1206588654" sldId="351"/>
            <ac:spMk id="92" creationId="{E05BBFD5-0735-4829-8451-CB0159D46C91}"/>
          </ac:spMkLst>
        </pc:spChg>
        <pc:spChg chg="mod">
          <ac:chgData name="Dezhong Yao" userId="794760dbfb091494" providerId="LiveId" clId="{6A93F0AB-54F6-42DF-8696-544E7A873E31}" dt="2020-08-15T00:34:02.207" v="1065"/>
          <ac:spMkLst>
            <pc:docMk/>
            <pc:sldMk cId="1206588654" sldId="351"/>
            <ac:spMk id="97" creationId="{8A482EC5-5E70-4879-A6D6-8515C3E16791}"/>
          </ac:spMkLst>
        </pc:spChg>
        <pc:spChg chg="mod">
          <ac:chgData name="Dezhong Yao" userId="794760dbfb091494" providerId="LiveId" clId="{6A93F0AB-54F6-42DF-8696-544E7A873E31}" dt="2020-08-15T00:34:02.207" v="1065"/>
          <ac:spMkLst>
            <pc:docMk/>
            <pc:sldMk cId="1206588654" sldId="351"/>
            <ac:spMk id="98" creationId="{B09CBF38-B809-4A79-8839-B5C2FE3C4ADF}"/>
          </ac:spMkLst>
        </pc:spChg>
        <pc:spChg chg="mod">
          <ac:chgData name="Dezhong Yao" userId="794760dbfb091494" providerId="LiveId" clId="{6A93F0AB-54F6-42DF-8696-544E7A873E31}" dt="2020-08-15T00:34:02.207" v="1065"/>
          <ac:spMkLst>
            <pc:docMk/>
            <pc:sldMk cId="1206588654" sldId="351"/>
            <ac:spMk id="99" creationId="{D9DA95AA-D2F4-4314-B58D-A523C8C3A3BE}"/>
          </ac:spMkLst>
        </pc:spChg>
        <pc:spChg chg="mod">
          <ac:chgData name="Dezhong Yao" userId="794760dbfb091494" providerId="LiveId" clId="{6A93F0AB-54F6-42DF-8696-544E7A873E31}" dt="2020-08-15T00:34:02.207" v="1065"/>
          <ac:spMkLst>
            <pc:docMk/>
            <pc:sldMk cId="1206588654" sldId="351"/>
            <ac:spMk id="100" creationId="{C933A805-07FA-40E8-811C-51C96D2C531E}"/>
          </ac:spMkLst>
        </pc:spChg>
        <pc:spChg chg="mod">
          <ac:chgData name="Dezhong Yao" userId="794760dbfb091494" providerId="LiveId" clId="{6A93F0AB-54F6-42DF-8696-544E7A873E31}" dt="2020-08-15T00:34:02.207" v="1065"/>
          <ac:spMkLst>
            <pc:docMk/>
            <pc:sldMk cId="1206588654" sldId="351"/>
            <ac:spMk id="101" creationId="{0ECA712E-5126-40C8-B82F-1F350BC715E9}"/>
          </ac:spMkLst>
        </pc:spChg>
        <pc:spChg chg="mod">
          <ac:chgData name="Dezhong Yao" userId="794760dbfb091494" providerId="LiveId" clId="{6A93F0AB-54F6-42DF-8696-544E7A873E31}" dt="2020-08-15T00:34:02.207" v="1065"/>
          <ac:spMkLst>
            <pc:docMk/>
            <pc:sldMk cId="1206588654" sldId="351"/>
            <ac:spMk id="106" creationId="{E66FAF70-02C0-4A39-826C-83BD252CE067}"/>
          </ac:spMkLst>
        </pc:spChg>
        <pc:spChg chg="mod">
          <ac:chgData name="Dezhong Yao" userId="794760dbfb091494" providerId="LiveId" clId="{6A93F0AB-54F6-42DF-8696-544E7A873E31}" dt="2020-08-15T00:34:02.207" v="1065"/>
          <ac:spMkLst>
            <pc:docMk/>
            <pc:sldMk cId="1206588654" sldId="351"/>
            <ac:spMk id="111" creationId="{92982A7E-3DF3-496F-809D-0D819FA29821}"/>
          </ac:spMkLst>
        </pc:spChg>
        <pc:spChg chg="mod">
          <ac:chgData name="Dezhong Yao" userId="794760dbfb091494" providerId="LiveId" clId="{6A93F0AB-54F6-42DF-8696-544E7A873E31}" dt="2020-08-15T00:34:02.207" v="1065"/>
          <ac:spMkLst>
            <pc:docMk/>
            <pc:sldMk cId="1206588654" sldId="351"/>
            <ac:spMk id="112" creationId="{D321A1D5-3BE2-457E-8E8C-0ACA1F519E16}"/>
          </ac:spMkLst>
        </pc:spChg>
        <pc:spChg chg="mod">
          <ac:chgData name="Dezhong Yao" userId="794760dbfb091494" providerId="LiveId" clId="{6A93F0AB-54F6-42DF-8696-544E7A873E31}" dt="2020-08-15T00:34:02.207" v="1065"/>
          <ac:spMkLst>
            <pc:docMk/>
            <pc:sldMk cId="1206588654" sldId="351"/>
            <ac:spMk id="113" creationId="{8B4281C0-E8D6-4032-9DF8-D39F66AAC49E}"/>
          </ac:spMkLst>
        </pc:spChg>
        <pc:spChg chg="mod">
          <ac:chgData name="Dezhong Yao" userId="794760dbfb091494" providerId="LiveId" clId="{6A93F0AB-54F6-42DF-8696-544E7A873E31}" dt="2020-08-15T00:34:02.207" v="1065"/>
          <ac:spMkLst>
            <pc:docMk/>
            <pc:sldMk cId="1206588654" sldId="351"/>
            <ac:spMk id="114" creationId="{C1A59EC7-A273-4F72-B637-CD2BBB5D1257}"/>
          </ac:spMkLst>
        </pc:spChg>
        <pc:spChg chg="mod">
          <ac:chgData name="Dezhong Yao" userId="794760dbfb091494" providerId="LiveId" clId="{6A93F0AB-54F6-42DF-8696-544E7A873E31}" dt="2020-08-15T00:34:02.207" v="1065"/>
          <ac:spMkLst>
            <pc:docMk/>
            <pc:sldMk cId="1206588654" sldId="351"/>
            <ac:spMk id="115" creationId="{35AC2691-3308-4CA6-BC56-0F9F995BE894}"/>
          </ac:spMkLst>
        </pc:spChg>
        <pc:spChg chg="mod">
          <ac:chgData name="Dezhong Yao" userId="794760dbfb091494" providerId="LiveId" clId="{6A93F0AB-54F6-42DF-8696-544E7A873E31}" dt="2020-08-15T00:34:02.207" v="1065"/>
          <ac:spMkLst>
            <pc:docMk/>
            <pc:sldMk cId="1206588654" sldId="351"/>
            <ac:spMk id="120" creationId="{CB3FA802-C8A7-4F0E-B418-A5F71B2627BD}"/>
          </ac:spMkLst>
        </pc:spChg>
        <pc:spChg chg="mod">
          <ac:chgData name="Dezhong Yao" userId="794760dbfb091494" providerId="LiveId" clId="{6A93F0AB-54F6-42DF-8696-544E7A873E31}" dt="2020-08-15T00:34:02.207" v="1065"/>
          <ac:spMkLst>
            <pc:docMk/>
            <pc:sldMk cId="1206588654" sldId="351"/>
            <ac:spMk id="125" creationId="{8BFF98A5-6C44-427A-BEAC-2CB3FE03FFFD}"/>
          </ac:spMkLst>
        </pc:spChg>
        <pc:spChg chg="mod">
          <ac:chgData name="Dezhong Yao" userId="794760dbfb091494" providerId="LiveId" clId="{6A93F0AB-54F6-42DF-8696-544E7A873E31}" dt="2020-08-15T00:34:02.207" v="1065"/>
          <ac:spMkLst>
            <pc:docMk/>
            <pc:sldMk cId="1206588654" sldId="351"/>
            <ac:spMk id="126" creationId="{44193C6B-8E2E-4334-9876-B5AB6F477C3C}"/>
          </ac:spMkLst>
        </pc:spChg>
        <pc:spChg chg="mod">
          <ac:chgData name="Dezhong Yao" userId="794760dbfb091494" providerId="LiveId" clId="{6A93F0AB-54F6-42DF-8696-544E7A873E31}" dt="2020-08-15T00:34:02.207" v="1065"/>
          <ac:spMkLst>
            <pc:docMk/>
            <pc:sldMk cId="1206588654" sldId="351"/>
            <ac:spMk id="127" creationId="{45EF1BA2-FD30-44D0-A9BA-55F03AD17D50}"/>
          </ac:spMkLst>
        </pc:spChg>
        <pc:spChg chg="mod">
          <ac:chgData name="Dezhong Yao" userId="794760dbfb091494" providerId="LiveId" clId="{6A93F0AB-54F6-42DF-8696-544E7A873E31}" dt="2020-08-15T00:34:02.207" v="1065"/>
          <ac:spMkLst>
            <pc:docMk/>
            <pc:sldMk cId="1206588654" sldId="351"/>
            <ac:spMk id="128" creationId="{253A0726-B1DC-4159-9C94-2ACCA03132A9}"/>
          </ac:spMkLst>
        </pc:spChg>
        <pc:spChg chg="mod">
          <ac:chgData name="Dezhong Yao" userId="794760dbfb091494" providerId="LiveId" clId="{6A93F0AB-54F6-42DF-8696-544E7A873E31}" dt="2020-08-15T00:34:02.207" v="1065"/>
          <ac:spMkLst>
            <pc:docMk/>
            <pc:sldMk cId="1206588654" sldId="351"/>
            <ac:spMk id="129" creationId="{760146E0-2FEC-4582-B7BB-CC3F8027CB04}"/>
          </ac:spMkLst>
        </pc:spChg>
        <pc:spChg chg="mod">
          <ac:chgData name="Dezhong Yao" userId="794760dbfb091494" providerId="LiveId" clId="{6A93F0AB-54F6-42DF-8696-544E7A873E31}" dt="2020-08-15T00:34:02.207" v="1065"/>
          <ac:spMkLst>
            <pc:docMk/>
            <pc:sldMk cId="1206588654" sldId="351"/>
            <ac:spMk id="134" creationId="{9E1EE7E4-7F7F-4618-9D27-232B7B53E254}"/>
          </ac:spMkLst>
        </pc:spChg>
        <pc:spChg chg="mod">
          <ac:chgData name="Dezhong Yao" userId="794760dbfb091494" providerId="LiveId" clId="{6A93F0AB-54F6-42DF-8696-544E7A873E31}" dt="2020-08-15T00:34:02.207" v="1065"/>
          <ac:spMkLst>
            <pc:docMk/>
            <pc:sldMk cId="1206588654" sldId="351"/>
            <ac:spMk id="139" creationId="{F17EADF2-DB58-4FFA-86E5-106C4F65D750}"/>
          </ac:spMkLst>
        </pc:spChg>
        <pc:spChg chg="mod">
          <ac:chgData name="Dezhong Yao" userId="794760dbfb091494" providerId="LiveId" clId="{6A93F0AB-54F6-42DF-8696-544E7A873E31}" dt="2020-08-15T00:34:02.207" v="1065"/>
          <ac:spMkLst>
            <pc:docMk/>
            <pc:sldMk cId="1206588654" sldId="351"/>
            <ac:spMk id="140" creationId="{E1133606-25A3-4FDE-8A0C-80B8CBD8F8CC}"/>
          </ac:spMkLst>
        </pc:spChg>
        <pc:spChg chg="mod">
          <ac:chgData name="Dezhong Yao" userId="794760dbfb091494" providerId="LiveId" clId="{6A93F0AB-54F6-42DF-8696-544E7A873E31}" dt="2020-08-15T00:34:02.207" v="1065"/>
          <ac:spMkLst>
            <pc:docMk/>
            <pc:sldMk cId="1206588654" sldId="351"/>
            <ac:spMk id="141" creationId="{26E9664F-9865-4E08-8394-A744013324C5}"/>
          </ac:spMkLst>
        </pc:spChg>
        <pc:spChg chg="mod">
          <ac:chgData name="Dezhong Yao" userId="794760dbfb091494" providerId="LiveId" clId="{6A93F0AB-54F6-42DF-8696-544E7A873E31}" dt="2020-08-15T00:34:02.207" v="1065"/>
          <ac:spMkLst>
            <pc:docMk/>
            <pc:sldMk cId="1206588654" sldId="351"/>
            <ac:spMk id="142" creationId="{3BB72C58-FE08-4F06-857A-D7D86389CC25}"/>
          </ac:spMkLst>
        </pc:spChg>
        <pc:spChg chg="mod">
          <ac:chgData name="Dezhong Yao" userId="794760dbfb091494" providerId="LiveId" clId="{6A93F0AB-54F6-42DF-8696-544E7A873E31}" dt="2020-08-15T00:34:02.207" v="1065"/>
          <ac:spMkLst>
            <pc:docMk/>
            <pc:sldMk cId="1206588654" sldId="351"/>
            <ac:spMk id="143" creationId="{8E5B261D-57F5-4BEC-99ED-35A3177B6234}"/>
          </ac:spMkLst>
        </pc:spChg>
        <pc:spChg chg="mod">
          <ac:chgData name="Dezhong Yao" userId="794760dbfb091494" providerId="LiveId" clId="{6A93F0AB-54F6-42DF-8696-544E7A873E31}" dt="2020-08-15T00:34:02.207" v="1065"/>
          <ac:spMkLst>
            <pc:docMk/>
            <pc:sldMk cId="1206588654" sldId="351"/>
            <ac:spMk id="148" creationId="{B169C44E-2A94-4703-96B0-0C36A7F734B9}"/>
          </ac:spMkLst>
        </pc:spChg>
        <pc:spChg chg="mod">
          <ac:chgData name="Dezhong Yao" userId="794760dbfb091494" providerId="LiveId" clId="{6A93F0AB-54F6-42DF-8696-544E7A873E31}" dt="2020-08-15T00:34:02.207" v="1065"/>
          <ac:spMkLst>
            <pc:docMk/>
            <pc:sldMk cId="1206588654" sldId="351"/>
            <ac:spMk id="153" creationId="{B286F012-B6EF-4EF8-A229-148C46582E7F}"/>
          </ac:spMkLst>
        </pc:spChg>
        <pc:spChg chg="mod">
          <ac:chgData name="Dezhong Yao" userId="794760dbfb091494" providerId="LiveId" clId="{6A93F0AB-54F6-42DF-8696-544E7A873E31}" dt="2020-08-15T00:34:02.207" v="1065"/>
          <ac:spMkLst>
            <pc:docMk/>
            <pc:sldMk cId="1206588654" sldId="351"/>
            <ac:spMk id="154" creationId="{79A356DE-83FB-45FC-A5AA-FC86874DABEC}"/>
          </ac:spMkLst>
        </pc:spChg>
        <pc:spChg chg="mod">
          <ac:chgData name="Dezhong Yao" userId="794760dbfb091494" providerId="LiveId" clId="{6A93F0AB-54F6-42DF-8696-544E7A873E31}" dt="2020-08-15T00:34:02.207" v="1065"/>
          <ac:spMkLst>
            <pc:docMk/>
            <pc:sldMk cId="1206588654" sldId="351"/>
            <ac:spMk id="155" creationId="{E9945F7A-5F44-45AA-9AF3-226B13A8332D}"/>
          </ac:spMkLst>
        </pc:spChg>
        <pc:spChg chg="mod">
          <ac:chgData name="Dezhong Yao" userId="794760dbfb091494" providerId="LiveId" clId="{6A93F0AB-54F6-42DF-8696-544E7A873E31}" dt="2020-08-15T00:34:02.207" v="1065"/>
          <ac:spMkLst>
            <pc:docMk/>
            <pc:sldMk cId="1206588654" sldId="351"/>
            <ac:spMk id="156" creationId="{E9B511DB-1089-4710-812A-F3EE0C1A48EC}"/>
          </ac:spMkLst>
        </pc:spChg>
        <pc:spChg chg="mod">
          <ac:chgData name="Dezhong Yao" userId="794760dbfb091494" providerId="LiveId" clId="{6A93F0AB-54F6-42DF-8696-544E7A873E31}" dt="2020-08-15T00:34:02.207" v="1065"/>
          <ac:spMkLst>
            <pc:docMk/>
            <pc:sldMk cId="1206588654" sldId="351"/>
            <ac:spMk id="157" creationId="{198F6034-8100-4F14-9814-CEC832C2A6EC}"/>
          </ac:spMkLst>
        </pc:spChg>
        <pc:spChg chg="add mod">
          <ac:chgData name="Dezhong Yao" userId="794760dbfb091494" providerId="LiveId" clId="{6A93F0AB-54F6-42DF-8696-544E7A873E31}" dt="2020-08-15T00:34:05.647" v="1066" actId="1076"/>
          <ac:spMkLst>
            <pc:docMk/>
            <pc:sldMk cId="1206588654" sldId="351"/>
            <ac:spMk id="162" creationId="{9096C65B-96BC-4087-A391-B42508F73EFC}"/>
          </ac:spMkLst>
        </pc:spChg>
        <pc:spChg chg="add mod">
          <ac:chgData name="Dezhong Yao" userId="794760dbfb091494" providerId="LiveId" clId="{6A93F0AB-54F6-42DF-8696-544E7A873E31}" dt="2020-08-15T00:34:05.647" v="1066" actId="1076"/>
          <ac:spMkLst>
            <pc:docMk/>
            <pc:sldMk cId="1206588654" sldId="351"/>
            <ac:spMk id="163" creationId="{9C0C51CD-1E8A-4A78-8AC5-81109533A472}"/>
          </ac:spMkLst>
        </pc:spChg>
        <pc:spChg chg="add mod">
          <ac:chgData name="Dezhong Yao" userId="794760dbfb091494" providerId="LiveId" clId="{6A93F0AB-54F6-42DF-8696-544E7A873E31}" dt="2020-08-15T00:34:05.647" v="1066" actId="1076"/>
          <ac:spMkLst>
            <pc:docMk/>
            <pc:sldMk cId="1206588654" sldId="351"/>
            <ac:spMk id="165" creationId="{CEC07B3D-62B1-4314-B33D-0B50675E4C18}"/>
          </ac:spMkLst>
        </pc:spChg>
        <pc:spChg chg="add mod">
          <ac:chgData name="Dezhong Yao" userId="794760dbfb091494" providerId="LiveId" clId="{6A93F0AB-54F6-42DF-8696-544E7A873E31}" dt="2020-08-15T00:34:05.647" v="1066" actId="1076"/>
          <ac:spMkLst>
            <pc:docMk/>
            <pc:sldMk cId="1206588654" sldId="351"/>
            <ac:spMk id="166" creationId="{EBD1585D-2EA8-4E82-AB48-C8D9B06CE0EF}"/>
          </ac:spMkLst>
        </pc:spChg>
        <pc:spChg chg="add mod">
          <ac:chgData name="Dezhong Yao" userId="794760dbfb091494" providerId="LiveId" clId="{6A93F0AB-54F6-42DF-8696-544E7A873E31}" dt="2020-08-15T00:34:05.647" v="1066" actId="1076"/>
          <ac:spMkLst>
            <pc:docMk/>
            <pc:sldMk cId="1206588654" sldId="351"/>
            <ac:spMk id="167" creationId="{78FA8C1D-258B-4DF6-9811-18A2D369CECC}"/>
          </ac:spMkLst>
        </pc:spChg>
        <pc:grpChg chg="add mod">
          <ac:chgData name="Dezhong Yao" userId="794760dbfb091494" providerId="LiveId" clId="{6A93F0AB-54F6-42DF-8696-544E7A873E31}" dt="2020-08-15T00:34:05.647" v="1066" actId="1076"/>
          <ac:grpSpMkLst>
            <pc:docMk/>
            <pc:sldMk cId="1206588654" sldId="351"/>
            <ac:grpSpMk id="8" creationId="{07F4216A-D03E-455C-988F-A87136FAB105}"/>
          </ac:grpSpMkLst>
        </pc:grpChg>
        <pc:grpChg chg="mod">
          <ac:chgData name="Dezhong Yao" userId="794760dbfb091494" providerId="LiveId" clId="{6A93F0AB-54F6-42DF-8696-544E7A873E31}" dt="2020-08-15T00:34:02.207" v="1065"/>
          <ac:grpSpMkLst>
            <pc:docMk/>
            <pc:sldMk cId="1206588654" sldId="351"/>
            <ac:grpSpMk id="9" creationId="{F57C58F3-927C-4850-BCAC-087B1EAA31EB}"/>
          </ac:grpSpMkLst>
        </pc:grpChg>
        <pc:grpChg chg="mod">
          <ac:chgData name="Dezhong Yao" userId="794760dbfb091494" providerId="LiveId" clId="{6A93F0AB-54F6-42DF-8696-544E7A873E31}" dt="2020-08-15T00:34:02.207" v="1065"/>
          <ac:grpSpMkLst>
            <pc:docMk/>
            <pc:sldMk cId="1206588654" sldId="351"/>
            <ac:grpSpMk id="10" creationId="{1300F55D-998E-4D61-A1AD-99CC2D8B7923}"/>
          </ac:grpSpMkLst>
        </pc:grpChg>
        <pc:grpChg chg="mod">
          <ac:chgData name="Dezhong Yao" userId="794760dbfb091494" providerId="LiveId" clId="{6A93F0AB-54F6-42DF-8696-544E7A873E31}" dt="2020-08-15T00:34:02.207" v="1065"/>
          <ac:grpSpMkLst>
            <pc:docMk/>
            <pc:sldMk cId="1206588654" sldId="351"/>
            <ac:grpSpMk id="11" creationId="{35ED02AB-CB09-4380-94CF-933AAFAA533F}"/>
          </ac:grpSpMkLst>
        </pc:grpChg>
        <pc:grpChg chg="mod">
          <ac:chgData name="Dezhong Yao" userId="794760dbfb091494" providerId="LiveId" clId="{6A93F0AB-54F6-42DF-8696-544E7A873E31}" dt="2020-08-15T00:34:02.207" v="1065"/>
          <ac:grpSpMkLst>
            <pc:docMk/>
            <pc:sldMk cId="1206588654" sldId="351"/>
            <ac:grpSpMk id="12" creationId="{7F885CA6-EAE4-4629-A71F-68778FF663FF}"/>
          </ac:grpSpMkLst>
        </pc:grpChg>
        <pc:grpChg chg="mod">
          <ac:chgData name="Dezhong Yao" userId="794760dbfb091494" providerId="LiveId" clId="{6A93F0AB-54F6-42DF-8696-544E7A873E31}" dt="2020-08-15T00:34:02.207" v="1065"/>
          <ac:grpSpMkLst>
            <pc:docMk/>
            <pc:sldMk cId="1206588654" sldId="351"/>
            <ac:grpSpMk id="13" creationId="{BFA9BEB6-B729-463E-A572-00EB385F0076}"/>
          </ac:grpSpMkLst>
        </pc:grpChg>
        <pc:grpChg chg="mod">
          <ac:chgData name="Dezhong Yao" userId="794760dbfb091494" providerId="LiveId" clId="{6A93F0AB-54F6-42DF-8696-544E7A873E31}" dt="2020-08-15T00:34:02.207" v="1065"/>
          <ac:grpSpMkLst>
            <pc:docMk/>
            <pc:sldMk cId="1206588654" sldId="351"/>
            <ac:grpSpMk id="14" creationId="{3802043F-1A03-4C8B-8D7D-3C93FF26F520}"/>
          </ac:grpSpMkLst>
        </pc:grpChg>
        <pc:grpChg chg="mod">
          <ac:chgData name="Dezhong Yao" userId="794760dbfb091494" providerId="LiveId" clId="{6A93F0AB-54F6-42DF-8696-544E7A873E31}" dt="2020-08-15T00:34:02.207" v="1065"/>
          <ac:grpSpMkLst>
            <pc:docMk/>
            <pc:sldMk cId="1206588654" sldId="351"/>
            <ac:grpSpMk id="15" creationId="{4AF188EC-34DE-4DB9-B5C0-91DA2E810169}"/>
          </ac:grpSpMkLst>
        </pc:grpChg>
        <pc:grpChg chg="mod">
          <ac:chgData name="Dezhong Yao" userId="794760dbfb091494" providerId="LiveId" clId="{6A93F0AB-54F6-42DF-8696-544E7A873E31}" dt="2020-08-15T00:34:02.207" v="1065"/>
          <ac:grpSpMkLst>
            <pc:docMk/>
            <pc:sldMk cId="1206588654" sldId="351"/>
            <ac:grpSpMk id="16" creationId="{E3F7C1FD-770C-4E91-8FEE-3DA36CBEF105}"/>
          </ac:grpSpMkLst>
        </pc:grpChg>
        <pc:grpChg chg="mod">
          <ac:chgData name="Dezhong Yao" userId="794760dbfb091494" providerId="LiveId" clId="{6A93F0AB-54F6-42DF-8696-544E7A873E31}" dt="2020-08-15T00:34:02.207" v="1065"/>
          <ac:grpSpMkLst>
            <pc:docMk/>
            <pc:sldMk cId="1206588654" sldId="351"/>
            <ac:grpSpMk id="17" creationId="{29C2E8CA-2BA3-4B1B-9990-CBBE46EEFADD}"/>
          </ac:grpSpMkLst>
        </pc:grpChg>
        <pc:picChg chg="del">
          <ac:chgData name="Dezhong Yao" userId="794760dbfb091494" providerId="LiveId" clId="{6A93F0AB-54F6-42DF-8696-544E7A873E31}" dt="2020-08-15T00:34:01.832" v="1064" actId="478"/>
          <ac:picMkLst>
            <pc:docMk/>
            <pc:sldMk cId="1206588654" sldId="351"/>
            <ac:picMk id="6" creationId="{0717436F-3DDD-4A6B-A1A8-02D8AF5F5B67}"/>
          </ac:picMkLst>
        </pc:picChg>
        <pc:picChg chg="mod">
          <ac:chgData name="Dezhong Yao" userId="794760dbfb091494" providerId="LiveId" clId="{6A93F0AB-54F6-42DF-8696-544E7A873E31}" dt="2020-08-15T00:34:02.207" v="1065"/>
          <ac:picMkLst>
            <pc:docMk/>
            <pc:sldMk cId="1206588654" sldId="351"/>
            <ac:picMk id="38" creationId="{E601F20F-2FE3-413B-BCAA-08ED60735EA8}"/>
          </ac:picMkLst>
        </pc:picChg>
        <pc:picChg chg="mod">
          <ac:chgData name="Dezhong Yao" userId="794760dbfb091494" providerId="LiveId" clId="{6A93F0AB-54F6-42DF-8696-544E7A873E31}" dt="2020-08-15T00:34:02.207" v="1065"/>
          <ac:picMkLst>
            <pc:docMk/>
            <pc:sldMk cId="1206588654" sldId="351"/>
            <ac:picMk id="39" creationId="{FA005239-15AD-493B-A41B-DD2F5C49F27A}"/>
          </ac:picMkLst>
        </pc:picChg>
        <pc:picChg chg="mod">
          <ac:chgData name="Dezhong Yao" userId="794760dbfb091494" providerId="LiveId" clId="{6A93F0AB-54F6-42DF-8696-544E7A873E31}" dt="2020-08-15T00:34:02.207" v="1065"/>
          <ac:picMkLst>
            <pc:docMk/>
            <pc:sldMk cId="1206588654" sldId="351"/>
            <ac:picMk id="40" creationId="{EA3358B9-9E0A-4DDC-8BFB-34DE651ED9A9}"/>
          </ac:picMkLst>
        </pc:picChg>
        <pc:picChg chg="mod">
          <ac:chgData name="Dezhong Yao" userId="794760dbfb091494" providerId="LiveId" clId="{6A93F0AB-54F6-42DF-8696-544E7A873E31}" dt="2020-08-15T00:34:02.207" v="1065"/>
          <ac:picMkLst>
            <pc:docMk/>
            <pc:sldMk cId="1206588654" sldId="351"/>
            <ac:picMk id="41" creationId="{D04BF8CA-C067-44F7-AD40-519CA4F0B61A}"/>
          </ac:picMkLst>
        </pc:picChg>
        <pc:picChg chg="mod">
          <ac:chgData name="Dezhong Yao" userId="794760dbfb091494" providerId="LiveId" clId="{6A93F0AB-54F6-42DF-8696-544E7A873E31}" dt="2020-08-15T00:34:02.207" v="1065"/>
          <ac:picMkLst>
            <pc:docMk/>
            <pc:sldMk cId="1206588654" sldId="351"/>
            <ac:picMk id="52" creationId="{5A04991B-C003-4576-A2F1-B5656FC27D8D}"/>
          </ac:picMkLst>
        </pc:picChg>
        <pc:picChg chg="mod">
          <ac:chgData name="Dezhong Yao" userId="794760dbfb091494" providerId="LiveId" clId="{6A93F0AB-54F6-42DF-8696-544E7A873E31}" dt="2020-08-15T00:34:02.207" v="1065"/>
          <ac:picMkLst>
            <pc:docMk/>
            <pc:sldMk cId="1206588654" sldId="351"/>
            <ac:picMk id="53" creationId="{1D1931C4-22DD-4C0A-9E42-43D4C5A3F9A1}"/>
          </ac:picMkLst>
        </pc:picChg>
        <pc:picChg chg="mod">
          <ac:chgData name="Dezhong Yao" userId="794760dbfb091494" providerId="LiveId" clId="{6A93F0AB-54F6-42DF-8696-544E7A873E31}" dt="2020-08-15T00:34:02.207" v="1065"/>
          <ac:picMkLst>
            <pc:docMk/>
            <pc:sldMk cId="1206588654" sldId="351"/>
            <ac:picMk id="54" creationId="{BE517D22-2686-48A7-8880-7EECA60C47BC}"/>
          </ac:picMkLst>
        </pc:picChg>
        <pc:picChg chg="mod">
          <ac:chgData name="Dezhong Yao" userId="794760dbfb091494" providerId="LiveId" clId="{6A93F0AB-54F6-42DF-8696-544E7A873E31}" dt="2020-08-15T00:34:02.207" v="1065"/>
          <ac:picMkLst>
            <pc:docMk/>
            <pc:sldMk cId="1206588654" sldId="351"/>
            <ac:picMk id="55" creationId="{912F4AF7-1E02-4A52-BD1D-6BB25743FCDF}"/>
          </ac:picMkLst>
        </pc:picChg>
        <pc:picChg chg="mod">
          <ac:chgData name="Dezhong Yao" userId="794760dbfb091494" providerId="LiveId" clId="{6A93F0AB-54F6-42DF-8696-544E7A873E31}" dt="2020-08-15T00:34:02.207" v="1065"/>
          <ac:picMkLst>
            <pc:docMk/>
            <pc:sldMk cId="1206588654" sldId="351"/>
            <ac:picMk id="65" creationId="{58029B8F-4410-479B-8128-00B19A9BE48D}"/>
          </ac:picMkLst>
        </pc:picChg>
        <pc:picChg chg="mod">
          <ac:chgData name="Dezhong Yao" userId="794760dbfb091494" providerId="LiveId" clId="{6A93F0AB-54F6-42DF-8696-544E7A873E31}" dt="2020-08-15T00:34:02.207" v="1065"/>
          <ac:picMkLst>
            <pc:docMk/>
            <pc:sldMk cId="1206588654" sldId="351"/>
            <ac:picMk id="66" creationId="{F1A32626-AC6C-4CBA-B005-54C12F0B3FA4}"/>
          </ac:picMkLst>
        </pc:picChg>
        <pc:picChg chg="mod">
          <ac:chgData name="Dezhong Yao" userId="794760dbfb091494" providerId="LiveId" clId="{6A93F0AB-54F6-42DF-8696-544E7A873E31}" dt="2020-08-15T00:34:02.207" v="1065"/>
          <ac:picMkLst>
            <pc:docMk/>
            <pc:sldMk cId="1206588654" sldId="351"/>
            <ac:picMk id="67" creationId="{763827F6-49F8-40A8-9114-1321E43F6AF3}"/>
          </ac:picMkLst>
        </pc:picChg>
        <pc:picChg chg="mod">
          <ac:chgData name="Dezhong Yao" userId="794760dbfb091494" providerId="LiveId" clId="{6A93F0AB-54F6-42DF-8696-544E7A873E31}" dt="2020-08-15T00:34:02.207" v="1065"/>
          <ac:picMkLst>
            <pc:docMk/>
            <pc:sldMk cId="1206588654" sldId="351"/>
            <ac:picMk id="68" creationId="{2B7F5CAD-4206-482F-A54A-50C9D617FABF}"/>
          </ac:picMkLst>
        </pc:picChg>
        <pc:picChg chg="mod">
          <ac:chgData name="Dezhong Yao" userId="794760dbfb091494" providerId="LiveId" clId="{6A93F0AB-54F6-42DF-8696-544E7A873E31}" dt="2020-08-15T00:34:02.207" v="1065"/>
          <ac:picMkLst>
            <pc:docMk/>
            <pc:sldMk cId="1206588654" sldId="351"/>
            <ac:picMk id="79" creationId="{8EA8F76C-4B13-44BB-A5EC-CACD5BE20B73}"/>
          </ac:picMkLst>
        </pc:picChg>
        <pc:picChg chg="mod">
          <ac:chgData name="Dezhong Yao" userId="794760dbfb091494" providerId="LiveId" clId="{6A93F0AB-54F6-42DF-8696-544E7A873E31}" dt="2020-08-15T00:34:02.207" v="1065"/>
          <ac:picMkLst>
            <pc:docMk/>
            <pc:sldMk cId="1206588654" sldId="351"/>
            <ac:picMk id="80" creationId="{613D4574-51E1-4280-A941-084BDB5A0AC6}"/>
          </ac:picMkLst>
        </pc:picChg>
        <pc:picChg chg="mod">
          <ac:chgData name="Dezhong Yao" userId="794760dbfb091494" providerId="LiveId" clId="{6A93F0AB-54F6-42DF-8696-544E7A873E31}" dt="2020-08-15T00:34:02.207" v="1065"/>
          <ac:picMkLst>
            <pc:docMk/>
            <pc:sldMk cId="1206588654" sldId="351"/>
            <ac:picMk id="81" creationId="{FF4A7A5C-8802-4F6E-954F-94BCCA1ADE8D}"/>
          </ac:picMkLst>
        </pc:picChg>
        <pc:picChg chg="mod">
          <ac:chgData name="Dezhong Yao" userId="794760dbfb091494" providerId="LiveId" clId="{6A93F0AB-54F6-42DF-8696-544E7A873E31}" dt="2020-08-15T00:34:02.207" v="1065"/>
          <ac:picMkLst>
            <pc:docMk/>
            <pc:sldMk cId="1206588654" sldId="351"/>
            <ac:picMk id="82" creationId="{8E179D13-92A5-4076-918D-C90969F9D6C5}"/>
          </ac:picMkLst>
        </pc:picChg>
        <pc:picChg chg="mod">
          <ac:chgData name="Dezhong Yao" userId="794760dbfb091494" providerId="LiveId" clId="{6A93F0AB-54F6-42DF-8696-544E7A873E31}" dt="2020-08-15T00:34:02.207" v="1065"/>
          <ac:picMkLst>
            <pc:docMk/>
            <pc:sldMk cId="1206588654" sldId="351"/>
            <ac:picMk id="93" creationId="{410D200F-2042-415A-9F27-71B8CB5AC4FF}"/>
          </ac:picMkLst>
        </pc:picChg>
        <pc:picChg chg="mod">
          <ac:chgData name="Dezhong Yao" userId="794760dbfb091494" providerId="LiveId" clId="{6A93F0AB-54F6-42DF-8696-544E7A873E31}" dt="2020-08-15T00:34:02.207" v="1065"/>
          <ac:picMkLst>
            <pc:docMk/>
            <pc:sldMk cId="1206588654" sldId="351"/>
            <ac:picMk id="94" creationId="{6F6E521B-806F-47D2-BEB6-337CB0E59A83}"/>
          </ac:picMkLst>
        </pc:picChg>
        <pc:picChg chg="mod">
          <ac:chgData name="Dezhong Yao" userId="794760dbfb091494" providerId="LiveId" clId="{6A93F0AB-54F6-42DF-8696-544E7A873E31}" dt="2020-08-15T00:34:02.207" v="1065"/>
          <ac:picMkLst>
            <pc:docMk/>
            <pc:sldMk cId="1206588654" sldId="351"/>
            <ac:picMk id="95" creationId="{DC0A86DD-98D8-4838-8CF7-64C241B5BECB}"/>
          </ac:picMkLst>
        </pc:picChg>
        <pc:picChg chg="mod">
          <ac:chgData name="Dezhong Yao" userId="794760dbfb091494" providerId="LiveId" clId="{6A93F0AB-54F6-42DF-8696-544E7A873E31}" dt="2020-08-15T00:34:02.207" v="1065"/>
          <ac:picMkLst>
            <pc:docMk/>
            <pc:sldMk cId="1206588654" sldId="351"/>
            <ac:picMk id="96" creationId="{EB89035A-BBFF-4FD8-9398-0066EB65137D}"/>
          </ac:picMkLst>
        </pc:picChg>
        <pc:picChg chg="mod">
          <ac:chgData name="Dezhong Yao" userId="794760dbfb091494" providerId="LiveId" clId="{6A93F0AB-54F6-42DF-8696-544E7A873E31}" dt="2020-08-15T00:34:02.207" v="1065"/>
          <ac:picMkLst>
            <pc:docMk/>
            <pc:sldMk cId="1206588654" sldId="351"/>
            <ac:picMk id="107" creationId="{818D2D05-895C-460E-B3D1-E1BDD73ECDB8}"/>
          </ac:picMkLst>
        </pc:picChg>
        <pc:picChg chg="mod">
          <ac:chgData name="Dezhong Yao" userId="794760dbfb091494" providerId="LiveId" clId="{6A93F0AB-54F6-42DF-8696-544E7A873E31}" dt="2020-08-15T00:34:02.207" v="1065"/>
          <ac:picMkLst>
            <pc:docMk/>
            <pc:sldMk cId="1206588654" sldId="351"/>
            <ac:picMk id="108" creationId="{5767C526-BF33-4F0C-9B8C-8BDD4A8CDA69}"/>
          </ac:picMkLst>
        </pc:picChg>
        <pc:picChg chg="mod">
          <ac:chgData name="Dezhong Yao" userId="794760dbfb091494" providerId="LiveId" clId="{6A93F0AB-54F6-42DF-8696-544E7A873E31}" dt="2020-08-15T00:34:02.207" v="1065"/>
          <ac:picMkLst>
            <pc:docMk/>
            <pc:sldMk cId="1206588654" sldId="351"/>
            <ac:picMk id="109" creationId="{963BC5B2-C93F-42FA-9A1A-47C3BAFCA6B5}"/>
          </ac:picMkLst>
        </pc:picChg>
        <pc:picChg chg="mod">
          <ac:chgData name="Dezhong Yao" userId="794760dbfb091494" providerId="LiveId" clId="{6A93F0AB-54F6-42DF-8696-544E7A873E31}" dt="2020-08-15T00:34:02.207" v="1065"/>
          <ac:picMkLst>
            <pc:docMk/>
            <pc:sldMk cId="1206588654" sldId="351"/>
            <ac:picMk id="110" creationId="{3DD2DE04-42C4-4077-A5A7-1C3475FF8F6A}"/>
          </ac:picMkLst>
        </pc:picChg>
        <pc:picChg chg="mod">
          <ac:chgData name="Dezhong Yao" userId="794760dbfb091494" providerId="LiveId" clId="{6A93F0AB-54F6-42DF-8696-544E7A873E31}" dt="2020-08-15T00:34:02.207" v="1065"/>
          <ac:picMkLst>
            <pc:docMk/>
            <pc:sldMk cId="1206588654" sldId="351"/>
            <ac:picMk id="121" creationId="{B6201CBB-289C-46EC-AF4C-01E8F24D8FE0}"/>
          </ac:picMkLst>
        </pc:picChg>
        <pc:picChg chg="mod">
          <ac:chgData name="Dezhong Yao" userId="794760dbfb091494" providerId="LiveId" clId="{6A93F0AB-54F6-42DF-8696-544E7A873E31}" dt="2020-08-15T00:34:02.207" v="1065"/>
          <ac:picMkLst>
            <pc:docMk/>
            <pc:sldMk cId="1206588654" sldId="351"/>
            <ac:picMk id="122" creationId="{0C99AA56-62C5-40FB-9743-08ECF3E0DD59}"/>
          </ac:picMkLst>
        </pc:picChg>
        <pc:picChg chg="mod">
          <ac:chgData name="Dezhong Yao" userId="794760dbfb091494" providerId="LiveId" clId="{6A93F0AB-54F6-42DF-8696-544E7A873E31}" dt="2020-08-15T00:34:02.207" v="1065"/>
          <ac:picMkLst>
            <pc:docMk/>
            <pc:sldMk cId="1206588654" sldId="351"/>
            <ac:picMk id="123" creationId="{B5C90C2C-728E-4898-864D-577900F6459D}"/>
          </ac:picMkLst>
        </pc:picChg>
        <pc:picChg chg="mod">
          <ac:chgData name="Dezhong Yao" userId="794760dbfb091494" providerId="LiveId" clId="{6A93F0AB-54F6-42DF-8696-544E7A873E31}" dt="2020-08-15T00:34:02.207" v="1065"/>
          <ac:picMkLst>
            <pc:docMk/>
            <pc:sldMk cId="1206588654" sldId="351"/>
            <ac:picMk id="124" creationId="{3D3F66EB-0395-41EB-B2FE-716C439DBAB1}"/>
          </ac:picMkLst>
        </pc:picChg>
        <pc:picChg chg="mod">
          <ac:chgData name="Dezhong Yao" userId="794760dbfb091494" providerId="LiveId" clId="{6A93F0AB-54F6-42DF-8696-544E7A873E31}" dt="2020-08-15T00:34:02.207" v="1065"/>
          <ac:picMkLst>
            <pc:docMk/>
            <pc:sldMk cId="1206588654" sldId="351"/>
            <ac:picMk id="135" creationId="{4D9BE1B5-FC71-4F1E-B65B-FB8A8FDA5687}"/>
          </ac:picMkLst>
        </pc:picChg>
        <pc:picChg chg="mod">
          <ac:chgData name="Dezhong Yao" userId="794760dbfb091494" providerId="LiveId" clId="{6A93F0AB-54F6-42DF-8696-544E7A873E31}" dt="2020-08-15T00:34:02.207" v="1065"/>
          <ac:picMkLst>
            <pc:docMk/>
            <pc:sldMk cId="1206588654" sldId="351"/>
            <ac:picMk id="136" creationId="{E261423A-3F7D-4E27-BEA3-B1EC6D116BF1}"/>
          </ac:picMkLst>
        </pc:picChg>
        <pc:picChg chg="mod">
          <ac:chgData name="Dezhong Yao" userId="794760dbfb091494" providerId="LiveId" clId="{6A93F0AB-54F6-42DF-8696-544E7A873E31}" dt="2020-08-15T00:34:02.207" v="1065"/>
          <ac:picMkLst>
            <pc:docMk/>
            <pc:sldMk cId="1206588654" sldId="351"/>
            <ac:picMk id="137" creationId="{EE518F54-A166-4EFF-BACF-1D7BC19409A3}"/>
          </ac:picMkLst>
        </pc:picChg>
        <pc:picChg chg="mod">
          <ac:chgData name="Dezhong Yao" userId="794760dbfb091494" providerId="LiveId" clId="{6A93F0AB-54F6-42DF-8696-544E7A873E31}" dt="2020-08-15T00:34:02.207" v="1065"/>
          <ac:picMkLst>
            <pc:docMk/>
            <pc:sldMk cId="1206588654" sldId="351"/>
            <ac:picMk id="138" creationId="{CB98FFE6-B590-405E-AFF4-FEBC0BBD36A8}"/>
          </ac:picMkLst>
        </pc:picChg>
        <pc:picChg chg="mod">
          <ac:chgData name="Dezhong Yao" userId="794760dbfb091494" providerId="LiveId" clId="{6A93F0AB-54F6-42DF-8696-544E7A873E31}" dt="2020-08-15T00:34:02.207" v="1065"/>
          <ac:picMkLst>
            <pc:docMk/>
            <pc:sldMk cId="1206588654" sldId="351"/>
            <ac:picMk id="149" creationId="{3A3E438D-13EC-4CFC-A93E-E1D88D3786B9}"/>
          </ac:picMkLst>
        </pc:picChg>
        <pc:picChg chg="mod">
          <ac:chgData name="Dezhong Yao" userId="794760dbfb091494" providerId="LiveId" clId="{6A93F0AB-54F6-42DF-8696-544E7A873E31}" dt="2020-08-15T00:34:02.207" v="1065"/>
          <ac:picMkLst>
            <pc:docMk/>
            <pc:sldMk cId="1206588654" sldId="351"/>
            <ac:picMk id="150" creationId="{05344B08-AB8C-4F0D-95E2-3BBD669CB00E}"/>
          </ac:picMkLst>
        </pc:picChg>
        <pc:picChg chg="mod">
          <ac:chgData name="Dezhong Yao" userId="794760dbfb091494" providerId="LiveId" clId="{6A93F0AB-54F6-42DF-8696-544E7A873E31}" dt="2020-08-15T00:34:02.207" v="1065"/>
          <ac:picMkLst>
            <pc:docMk/>
            <pc:sldMk cId="1206588654" sldId="351"/>
            <ac:picMk id="151" creationId="{40681410-6311-4EFF-9DCC-E89462501F74}"/>
          </ac:picMkLst>
        </pc:picChg>
        <pc:picChg chg="mod">
          <ac:chgData name="Dezhong Yao" userId="794760dbfb091494" providerId="LiveId" clId="{6A93F0AB-54F6-42DF-8696-544E7A873E31}" dt="2020-08-15T00:34:02.207" v="1065"/>
          <ac:picMkLst>
            <pc:docMk/>
            <pc:sldMk cId="1206588654" sldId="351"/>
            <ac:picMk id="152" creationId="{5526356C-B946-4578-976C-A8D83BC9C3E9}"/>
          </ac:picMkLst>
        </pc:picChg>
        <pc:picChg chg="add mod">
          <ac:chgData name="Dezhong Yao" userId="794760dbfb091494" providerId="LiveId" clId="{6A93F0AB-54F6-42DF-8696-544E7A873E31}" dt="2020-08-15T00:34:05.647" v="1066" actId="1076"/>
          <ac:picMkLst>
            <pc:docMk/>
            <pc:sldMk cId="1206588654" sldId="351"/>
            <ac:picMk id="164" creationId="{A548C561-A280-45EA-9DE4-C2C7EEC814B6}"/>
          </ac:picMkLst>
        </pc:picChg>
        <pc:cxnChg chg="mod">
          <ac:chgData name="Dezhong Yao" userId="794760dbfb091494" providerId="LiveId" clId="{6A93F0AB-54F6-42DF-8696-544E7A873E31}" dt="2020-08-15T00:34:02.207" v="1065"/>
          <ac:cxnSpMkLst>
            <pc:docMk/>
            <pc:sldMk cId="1206588654" sldId="351"/>
            <ac:cxnSpMk id="18" creationId="{04FDE44D-0974-41B5-9D7F-B0B76374CFAD}"/>
          </ac:cxnSpMkLst>
        </pc:cxnChg>
        <pc:cxnChg chg="mod">
          <ac:chgData name="Dezhong Yao" userId="794760dbfb091494" providerId="LiveId" clId="{6A93F0AB-54F6-42DF-8696-544E7A873E31}" dt="2020-08-15T00:34:02.207" v="1065"/>
          <ac:cxnSpMkLst>
            <pc:docMk/>
            <pc:sldMk cId="1206588654" sldId="351"/>
            <ac:cxnSpMk id="19" creationId="{3C431A38-3FE4-4595-A421-28581C8D7401}"/>
          </ac:cxnSpMkLst>
        </pc:cxnChg>
        <pc:cxnChg chg="mod">
          <ac:chgData name="Dezhong Yao" userId="794760dbfb091494" providerId="LiveId" clId="{6A93F0AB-54F6-42DF-8696-544E7A873E31}" dt="2020-08-15T00:34:02.207" v="1065"/>
          <ac:cxnSpMkLst>
            <pc:docMk/>
            <pc:sldMk cId="1206588654" sldId="351"/>
            <ac:cxnSpMk id="20" creationId="{36822603-78CB-4A8E-B654-EBCC22E5ED5E}"/>
          </ac:cxnSpMkLst>
        </pc:cxnChg>
        <pc:cxnChg chg="mod">
          <ac:chgData name="Dezhong Yao" userId="794760dbfb091494" providerId="LiveId" clId="{6A93F0AB-54F6-42DF-8696-544E7A873E31}" dt="2020-08-15T00:34:02.207" v="1065"/>
          <ac:cxnSpMkLst>
            <pc:docMk/>
            <pc:sldMk cId="1206588654" sldId="351"/>
            <ac:cxnSpMk id="21" creationId="{CE8948E5-4528-416B-A362-10871354C3E8}"/>
          </ac:cxnSpMkLst>
        </pc:cxnChg>
        <pc:cxnChg chg="mod">
          <ac:chgData name="Dezhong Yao" userId="794760dbfb091494" providerId="LiveId" clId="{6A93F0AB-54F6-42DF-8696-544E7A873E31}" dt="2020-08-15T00:34:02.207" v="1065"/>
          <ac:cxnSpMkLst>
            <pc:docMk/>
            <pc:sldMk cId="1206588654" sldId="351"/>
            <ac:cxnSpMk id="22" creationId="{E02A3088-35D6-46B6-A980-88EF1DA5D34D}"/>
          </ac:cxnSpMkLst>
        </pc:cxnChg>
        <pc:cxnChg chg="mod">
          <ac:chgData name="Dezhong Yao" userId="794760dbfb091494" providerId="LiveId" clId="{6A93F0AB-54F6-42DF-8696-544E7A873E31}" dt="2020-08-15T00:34:02.207" v="1065"/>
          <ac:cxnSpMkLst>
            <pc:docMk/>
            <pc:sldMk cId="1206588654" sldId="351"/>
            <ac:cxnSpMk id="23" creationId="{69562CB4-CF2E-423E-B26A-A8D5B60BD4B6}"/>
          </ac:cxnSpMkLst>
        </pc:cxnChg>
        <pc:cxnChg chg="mod">
          <ac:chgData name="Dezhong Yao" userId="794760dbfb091494" providerId="LiveId" clId="{6A93F0AB-54F6-42DF-8696-544E7A873E31}" dt="2020-08-15T00:34:02.207" v="1065"/>
          <ac:cxnSpMkLst>
            <pc:docMk/>
            <pc:sldMk cId="1206588654" sldId="351"/>
            <ac:cxnSpMk id="24" creationId="{C76E7013-E4A5-4BF5-A3E1-60D09417248B}"/>
          </ac:cxnSpMkLst>
        </pc:cxnChg>
        <pc:cxnChg chg="mod">
          <ac:chgData name="Dezhong Yao" userId="794760dbfb091494" providerId="LiveId" clId="{6A93F0AB-54F6-42DF-8696-544E7A873E31}" dt="2020-08-15T00:34:02.207" v="1065"/>
          <ac:cxnSpMkLst>
            <pc:docMk/>
            <pc:sldMk cId="1206588654" sldId="351"/>
            <ac:cxnSpMk id="25" creationId="{48CF938E-7ECA-40D5-BCA2-1A1685D8473A}"/>
          </ac:cxnSpMkLst>
        </pc:cxnChg>
        <pc:cxnChg chg="mod">
          <ac:chgData name="Dezhong Yao" userId="794760dbfb091494" providerId="LiveId" clId="{6A93F0AB-54F6-42DF-8696-544E7A873E31}" dt="2020-08-15T00:34:02.207" v="1065"/>
          <ac:cxnSpMkLst>
            <pc:docMk/>
            <pc:sldMk cId="1206588654" sldId="351"/>
            <ac:cxnSpMk id="26" creationId="{0F8FB785-E125-49A2-81F1-7ADEE2DB356D}"/>
          </ac:cxnSpMkLst>
        </pc:cxnChg>
        <pc:cxnChg chg="mod">
          <ac:chgData name="Dezhong Yao" userId="794760dbfb091494" providerId="LiveId" clId="{6A93F0AB-54F6-42DF-8696-544E7A873E31}" dt="2020-08-15T00:34:02.207" v="1065"/>
          <ac:cxnSpMkLst>
            <pc:docMk/>
            <pc:sldMk cId="1206588654" sldId="351"/>
            <ac:cxnSpMk id="27" creationId="{BBEAEAE7-21F4-4822-9826-FFCB6A9C9C21}"/>
          </ac:cxnSpMkLst>
        </pc:cxnChg>
        <pc:cxnChg chg="mod">
          <ac:chgData name="Dezhong Yao" userId="794760dbfb091494" providerId="LiveId" clId="{6A93F0AB-54F6-42DF-8696-544E7A873E31}" dt="2020-08-15T00:34:02.207" v="1065"/>
          <ac:cxnSpMkLst>
            <pc:docMk/>
            <pc:sldMk cId="1206588654" sldId="351"/>
            <ac:cxnSpMk id="28" creationId="{2FE4BDFD-6C39-4715-91F3-6FACD98B81BF}"/>
          </ac:cxnSpMkLst>
        </pc:cxnChg>
        <pc:cxnChg chg="mod">
          <ac:chgData name="Dezhong Yao" userId="794760dbfb091494" providerId="LiveId" clId="{6A93F0AB-54F6-42DF-8696-544E7A873E31}" dt="2020-08-15T00:34:02.207" v="1065"/>
          <ac:cxnSpMkLst>
            <pc:docMk/>
            <pc:sldMk cId="1206588654" sldId="351"/>
            <ac:cxnSpMk id="29" creationId="{84440CA6-9A09-455B-B969-2DD3B82D506E}"/>
          </ac:cxnSpMkLst>
        </pc:cxnChg>
        <pc:cxnChg chg="mod">
          <ac:chgData name="Dezhong Yao" userId="794760dbfb091494" providerId="LiveId" clId="{6A93F0AB-54F6-42DF-8696-544E7A873E31}" dt="2020-08-15T00:34:02.207" v="1065"/>
          <ac:cxnSpMkLst>
            <pc:docMk/>
            <pc:sldMk cId="1206588654" sldId="351"/>
            <ac:cxnSpMk id="30" creationId="{3D7BC3FF-260D-4AD7-8AE9-BC179E4855B3}"/>
          </ac:cxnSpMkLst>
        </pc:cxnChg>
        <pc:cxnChg chg="mod">
          <ac:chgData name="Dezhong Yao" userId="794760dbfb091494" providerId="LiveId" clId="{6A93F0AB-54F6-42DF-8696-544E7A873E31}" dt="2020-08-15T00:34:02.207" v="1065"/>
          <ac:cxnSpMkLst>
            <pc:docMk/>
            <pc:sldMk cId="1206588654" sldId="351"/>
            <ac:cxnSpMk id="31" creationId="{B7A45D43-3E4D-477F-BD8D-F3F0E383844E}"/>
          </ac:cxnSpMkLst>
        </pc:cxnChg>
        <pc:cxnChg chg="mod">
          <ac:chgData name="Dezhong Yao" userId="794760dbfb091494" providerId="LiveId" clId="{6A93F0AB-54F6-42DF-8696-544E7A873E31}" dt="2020-08-15T00:34:02.207" v="1065"/>
          <ac:cxnSpMkLst>
            <pc:docMk/>
            <pc:sldMk cId="1206588654" sldId="351"/>
            <ac:cxnSpMk id="32" creationId="{B8EA8C50-BB87-491B-A7CD-26D8C414AFFD}"/>
          </ac:cxnSpMkLst>
        </pc:cxnChg>
        <pc:cxnChg chg="mod">
          <ac:chgData name="Dezhong Yao" userId="794760dbfb091494" providerId="LiveId" clId="{6A93F0AB-54F6-42DF-8696-544E7A873E31}" dt="2020-08-15T00:34:02.207" v="1065"/>
          <ac:cxnSpMkLst>
            <pc:docMk/>
            <pc:sldMk cId="1206588654" sldId="351"/>
            <ac:cxnSpMk id="33" creationId="{DE5E0A1B-EDE3-4B81-B4B8-D0B96E65E284}"/>
          </ac:cxnSpMkLst>
        </pc:cxnChg>
        <pc:cxnChg chg="mod">
          <ac:chgData name="Dezhong Yao" userId="794760dbfb091494" providerId="LiveId" clId="{6A93F0AB-54F6-42DF-8696-544E7A873E31}" dt="2020-08-15T00:34:02.207" v="1065"/>
          <ac:cxnSpMkLst>
            <pc:docMk/>
            <pc:sldMk cId="1206588654" sldId="351"/>
            <ac:cxnSpMk id="34" creationId="{06C92D21-5F59-4CCD-AC51-74F1A0DBC1D4}"/>
          </ac:cxnSpMkLst>
        </pc:cxnChg>
        <pc:cxnChg chg="mod">
          <ac:chgData name="Dezhong Yao" userId="794760dbfb091494" providerId="LiveId" clId="{6A93F0AB-54F6-42DF-8696-544E7A873E31}" dt="2020-08-15T00:34:02.207" v="1065"/>
          <ac:cxnSpMkLst>
            <pc:docMk/>
            <pc:sldMk cId="1206588654" sldId="351"/>
            <ac:cxnSpMk id="35" creationId="{2FBFA0BB-0B6F-4C47-A142-126AF952370B}"/>
          </ac:cxnSpMkLst>
        </pc:cxnChg>
        <pc:cxnChg chg="mod">
          <ac:chgData name="Dezhong Yao" userId="794760dbfb091494" providerId="LiveId" clId="{6A93F0AB-54F6-42DF-8696-544E7A873E31}" dt="2020-08-15T00:34:02.207" v="1065"/>
          <ac:cxnSpMkLst>
            <pc:docMk/>
            <pc:sldMk cId="1206588654" sldId="351"/>
            <ac:cxnSpMk id="47" creationId="{CAE75C7C-2913-4A1B-BCED-F91346B6EB9D}"/>
          </ac:cxnSpMkLst>
        </pc:cxnChg>
        <pc:cxnChg chg="mod">
          <ac:chgData name="Dezhong Yao" userId="794760dbfb091494" providerId="LiveId" clId="{6A93F0AB-54F6-42DF-8696-544E7A873E31}" dt="2020-08-15T00:34:02.207" v="1065"/>
          <ac:cxnSpMkLst>
            <pc:docMk/>
            <pc:sldMk cId="1206588654" sldId="351"/>
            <ac:cxnSpMk id="48" creationId="{783701E2-C8A1-4AD3-BAD5-1971B1B8AF87}"/>
          </ac:cxnSpMkLst>
        </pc:cxnChg>
        <pc:cxnChg chg="mod">
          <ac:chgData name="Dezhong Yao" userId="794760dbfb091494" providerId="LiveId" clId="{6A93F0AB-54F6-42DF-8696-544E7A873E31}" dt="2020-08-15T00:34:02.207" v="1065"/>
          <ac:cxnSpMkLst>
            <pc:docMk/>
            <pc:sldMk cId="1206588654" sldId="351"/>
            <ac:cxnSpMk id="49" creationId="{DAC88AE3-025F-4C3B-B336-496CBFA15527}"/>
          </ac:cxnSpMkLst>
        </pc:cxnChg>
        <pc:cxnChg chg="mod">
          <ac:chgData name="Dezhong Yao" userId="794760dbfb091494" providerId="LiveId" clId="{6A93F0AB-54F6-42DF-8696-544E7A873E31}" dt="2020-08-15T00:34:02.207" v="1065"/>
          <ac:cxnSpMkLst>
            <pc:docMk/>
            <pc:sldMk cId="1206588654" sldId="351"/>
            <ac:cxnSpMk id="50" creationId="{1AA4A1D3-057A-4D82-8C1B-806C2685FCA4}"/>
          </ac:cxnSpMkLst>
        </pc:cxnChg>
        <pc:cxnChg chg="mod">
          <ac:chgData name="Dezhong Yao" userId="794760dbfb091494" providerId="LiveId" clId="{6A93F0AB-54F6-42DF-8696-544E7A873E31}" dt="2020-08-15T00:34:02.207" v="1065"/>
          <ac:cxnSpMkLst>
            <pc:docMk/>
            <pc:sldMk cId="1206588654" sldId="351"/>
            <ac:cxnSpMk id="61" creationId="{F5E2F4BC-8D5B-4828-BC93-BCEC19DAC532}"/>
          </ac:cxnSpMkLst>
        </pc:cxnChg>
        <pc:cxnChg chg="mod">
          <ac:chgData name="Dezhong Yao" userId="794760dbfb091494" providerId="LiveId" clId="{6A93F0AB-54F6-42DF-8696-544E7A873E31}" dt="2020-08-15T00:34:02.207" v="1065"/>
          <ac:cxnSpMkLst>
            <pc:docMk/>
            <pc:sldMk cId="1206588654" sldId="351"/>
            <ac:cxnSpMk id="62" creationId="{BF5BBC85-6F70-40A6-81B3-12995EC96F89}"/>
          </ac:cxnSpMkLst>
        </pc:cxnChg>
        <pc:cxnChg chg="mod">
          <ac:chgData name="Dezhong Yao" userId="794760dbfb091494" providerId="LiveId" clId="{6A93F0AB-54F6-42DF-8696-544E7A873E31}" dt="2020-08-15T00:34:02.207" v="1065"/>
          <ac:cxnSpMkLst>
            <pc:docMk/>
            <pc:sldMk cId="1206588654" sldId="351"/>
            <ac:cxnSpMk id="63" creationId="{7D600A16-90B2-477D-BC91-F4FE2BFD3B2B}"/>
          </ac:cxnSpMkLst>
        </pc:cxnChg>
        <pc:cxnChg chg="mod">
          <ac:chgData name="Dezhong Yao" userId="794760dbfb091494" providerId="LiveId" clId="{6A93F0AB-54F6-42DF-8696-544E7A873E31}" dt="2020-08-15T00:34:02.207" v="1065"/>
          <ac:cxnSpMkLst>
            <pc:docMk/>
            <pc:sldMk cId="1206588654" sldId="351"/>
            <ac:cxnSpMk id="64" creationId="{0B5782AB-E6BA-4794-BDAB-3BB153A9F7A8}"/>
          </ac:cxnSpMkLst>
        </pc:cxnChg>
        <pc:cxnChg chg="mod">
          <ac:chgData name="Dezhong Yao" userId="794760dbfb091494" providerId="LiveId" clId="{6A93F0AB-54F6-42DF-8696-544E7A873E31}" dt="2020-08-15T00:34:02.207" v="1065"/>
          <ac:cxnSpMkLst>
            <pc:docMk/>
            <pc:sldMk cId="1206588654" sldId="351"/>
            <ac:cxnSpMk id="74" creationId="{078F44FF-8B0C-459A-B1E2-3D05FE99AF08}"/>
          </ac:cxnSpMkLst>
        </pc:cxnChg>
        <pc:cxnChg chg="mod">
          <ac:chgData name="Dezhong Yao" userId="794760dbfb091494" providerId="LiveId" clId="{6A93F0AB-54F6-42DF-8696-544E7A873E31}" dt="2020-08-15T00:34:02.207" v="1065"/>
          <ac:cxnSpMkLst>
            <pc:docMk/>
            <pc:sldMk cId="1206588654" sldId="351"/>
            <ac:cxnSpMk id="75" creationId="{FCEDD092-C503-4AF7-9BF6-3B77D67F43E7}"/>
          </ac:cxnSpMkLst>
        </pc:cxnChg>
        <pc:cxnChg chg="mod">
          <ac:chgData name="Dezhong Yao" userId="794760dbfb091494" providerId="LiveId" clId="{6A93F0AB-54F6-42DF-8696-544E7A873E31}" dt="2020-08-15T00:34:02.207" v="1065"/>
          <ac:cxnSpMkLst>
            <pc:docMk/>
            <pc:sldMk cId="1206588654" sldId="351"/>
            <ac:cxnSpMk id="76" creationId="{08FE21E9-7906-4AF3-8A36-5EC5635CA781}"/>
          </ac:cxnSpMkLst>
        </pc:cxnChg>
        <pc:cxnChg chg="mod">
          <ac:chgData name="Dezhong Yao" userId="794760dbfb091494" providerId="LiveId" clId="{6A93F0AB-54F6-42DF-8696-544E7A873E31}" dt="2020-08-15T00:34:02.207" v="1065"/>
          <ac:cxnSpMkLst>
            <pc:docMk/>
            <pc:sldMk cId="1206588654" sldId="351"/>
            <ac:cxnSpMk id="77" creationId="{FB3F5364-3704-4A2F-BD11-DDC981394897}"/>
          </ac:cxnSpMkLst>
        </pc:cxnChg>
        <pc:cxnChg chg="mod">
          <ac:chgData name="Dezhong Yao" userId="794760dbfb091494" providerId="LiveId" clId="{6A93F0AB-54F6-42DF-8696-544E7A873E31}" dt="2020-08-15T00:34:02.207" v="1065"/>
          <ac:cxnSpMkLst>
            <pc:docMk/>
            <pc:sldMk cId="1206588654" sldId="351"/>
            <ac:cxnSpMk id="88" creationId="{308B8870-35C1-4EB7-AF65-2D75A42A2373}"/>
          </ac:cxnSpMkLst>
        </pc:cxnChg>
        <pc:cxnChg chg="mod">
          <ac:chgData name="Dezhong Yao" userId="794760dbfb091494" providerId="LiveId" clId="{6A93F0AB-54F6-42DF-8696-544E7A873E31}" dt="2020-08-15T00:34:02.207" v="1065"/>
          <ac:cxnSpMkLst>
            <pc:docMk/>
            <pc:sldMk cId="1206588654" sldId="351"/>
            <ac:cxnSpMk id="89" creationId="{A3064BE2-3EA0-4A21-B83E-28258EBD5DD1}"/>
          </ac:cxnSpMkLst>
        </pc:cxnChg>
        <pc:cxnChg chg="mod">
          <ac:chgData name="Dezhong Yao" userId="794760dbfb091494" providerId="LiveId" clId="{6A93F0AB-54F6-42DF-8696-544E7A873E31}" dt="2020-08-15T00:34:02.207" v="1065"/>
          <ac:cxnSpMkLst>
            <pc:docMk/>
            <pc:sldMk cId="1206588654" sldId="351"/>
            <ac:cxnSpMk id="90" creationId="{5985C87E-0DDB-4A98-9DEF-CFBDEB5AED54}"/>
          </ac:cxnSpMkLst>
        </pc:cxnChg>
        <pc:cxnChg chg="mod">
          <ac:chgData name="Dezhong Yao" userId="794760dbfb091494" providerId="LiveId" clId="{6A93F0AB-54F6-42DF-8696-544E7A873E31}" dt="2020-08-15T00:34:02.207" v="1065"/>
          <ac:cxnSpMkLst>
            <pc:docMk/>
            <pc:sldMk cId="1206588654" sldId="351"/>
            <ac:cxnSpMk id="91" creationId="{3E609A24-0BEF-4A32-8AD4-39EE6040A9E6}"/>
          </ac:cxnSpMkLst>
        </pc:cxnChg>
        <pc:cxnChg chg="mod">
          <ac:chgData name="Dezhong Yao" userId="794760dbfb091494" providerId="LiveId" clId="{6A93F0AB-54F6-42DF-8696-544E7A873E31}" dt="2020-08-15T00:34:02.207" v="1065"/>
          <ac:cxnSpMkLst>
            <pc:docMk/>
            <pc:sldMk cId="1206588654" sldId="351"/>
            <ac:cxnSpMk id="102" creationId="{D91018F7-64E6-40C4-94B5-8CA2951AC2C5}"/>
          </ac:cxnSpMkLst>
        </pc:cxnChg>
        <pc:cxnChg chg="mod">
          <ac:chgData name="Dezhong Yao" userId="794760dbfb091494" providerId="LiveId" clId="{6A93F0AB-54F6-42DF-8696-544E7A873E31}" dt="2020-08-15T00:34:02.207" v="1065"/>
          <ac:cxnSpMkLst>
            <pc:docMk/>
            <pc:sldMk cId="1206588654" sldId="351"/>
            <ac:cxnSpMk id="103" creationId="{4B8F4B2C-2DCE-4047-8298-7EABC3898BBD}"/>
          </ac:cxnSpMkLst>
        </pc:cxnChg>
        <pc:cxnChg chg="mod">
          <ac:chgData name="Dezhong Yao" userId="794760dbfb091494" providerId="LiveId" clId="{6A93F0AB-54F6-42DF-8696-544E7A873E31}" dt="2020-08-15T00:34:02.207" v="1065"/>
          <ac:cxnSpMkLst>
            <pc:docMk/>
            <pc:sldMk cId="1206588654" sldId="351"/>
            <ac:cxnSpMk id="104" creationId="{BF356A4B-0BC4-479D-A125-B998C2F5FACD}"/>
          </ac:cxnSpMkLst>
        </pc:cxnChg>
        <pc:cxnChg chg="mod">
          <ac:chgData name="Dezhong Yao" userId="794760dbfb091494" providerId="LiveId" clId="{6A93F0AB-54F6-42DF-8696-544E7A873E31}" dt="2020-08-15T00:34:02.207" v="1065"/>
          <ac:cxnSpMkLst>
            <pc:docMk/>
            <pc:sldMk cId="1206588654" sldId="351"/>
            <ac:cxnSpMk id="105" creationId="{AB385234-F0F2-4EC5-AC3B-3451E6BAD4CA}"/>
          </ac:cxnSpMkLst>
        </pc:cxnChg>
        <pc:cxnChg chg="mod">
          <ac:chgData name="Dezhong Yao" userId="794760dbfb091494" providerId="LiveId" clId="{6A93F0AB-54F6-42DF-8696-544E7A873E31}" dt="2020-08-15T00:34:02.207" v="1065"/>
          <ac:cxnSpMkLst>
            <pc:docMk/>
            <pc:sldMk cId="1206588654" sldId="351"/>
            <ac:cxnSpMk id="116" creationId="{72936BDB-31F8-4885-A05F-ED61A5770684}"/>
          </ac:cxnSpMkLst>
        </pc:cxnChg>
        <pc:cxnChg chg="mod">
          <ac:chgData name="Dezhong Yao" userId="794760dbfb091494" providerId="LiveId" clId="{6A93F0AB-54F6-42DF-8696-544E7A873E31}" dt="2020-08-15T00:34:02.207" v="1065"/>
          <ac:cxnSpMkLst>
            <pc:docMk/>
            <pc:sldMk cId="1206588654" sldId="351"/>
            <ac:cxnSpMk id="117" creationId="{C4DB83F4-D838-48D7-8BF2-402D4FAC93D0}"/>
          </ac:cxnSpMkLst>
        </pc:cxnChg>
        <pc:cxnChg chg="mod">
          <ac:chgData name="Dezhong Yao" userId="794760dbfb091494" providerId="LiveId" clId="{6A93F0AB-54F6-42DF-8696-544E7A873E31}" dt="2020-08-15T00:34:02.207" v="1065"/>
          <ac:cxnSpMkLst>
            <pc:docMk/>
            <pc:sldMk cId="1206588654" sldId="351"/>
            <ac:cxnSpMk id="118" creationId="{8381E8C5-C7C9-4D8A-AECB-C4D85CF1C76C}"/>
          </ac:cxnSpMkLst>
        </pc:cxnChg>
        <pc:cxnChg chg="mod">
          <ac:chgData name="Dezhong Yao" userId="794760dbfb091494" providerId="LiveId" clId="{6A93F0AB-54F6-42DF-8696-544E7A873E31}" dt="2020-08-15T00:34:02.207" v="1065"/>
          <ac:cxnSpMkLst>
            <pc:docMk/>
            <pc:sldMk cId="1206588654" sldId="351"/>
            <ac:cxnSpMk id="119" creationId="{AC8D7CEE-8FA6-42D8-BB04-FF2E147C680D}"/>
          </ac:cxnSpMkLst>
        </pc:cxnChg>
        <pc:cxnChg chg="mod">
          <ac:chgData name="Dezhong Yao" userId="794760dbfb091494" providerId="LiveId" clId="{6A93F0AB-54F6-42DF-8696-544E7A873E31}" dt="2020-08-15T00:34:02.207" v="1065"/>
          <ac:cxnSpMkLst>
            <pc:docMk/>
            <pc:sldMk cId="1206588654" sldId="351"/>
            <ac:cxnSpMk id="130" creationId="{1AF5A7B4-082A-4879-8DE5-636475572C0F}"/>
          </ac:cxnSpMkLst>
        </pc:cxnChg>
        <pc:cxnChg chg="mod">
          <ac:chgData name="Dezhong Yao" userId="794760dbfb091494" providerId="LiveId" clId="{6A93F0AB-54F6-42DF-8696-544E7A873E31}" dt="2020-08-15T00:34:02.207" v="1065"/>
          <ac:cxnSpMkLst>
            <pc:docMk/>
            <pc:sldMk cId="1206588654" sldId="351"/>
            <ac:cxnSpMk id="131" creationId="{F0E5BF4C-AAAC-44F6-A92A-2C2DF590ED00}"/>
          </ac:cxnSpMkLst>
        </pc:cxnChg>
        <pc:cxnChg chg="mod">
          <ac:chgData name="Dezhong Yao" userId="794760dbfb091494" providerId="LiveId" clId="{6A93F0AB-54F6-42DF-8696-544E7A873E31}" dt="2020-08-15T00:34:02.207" v="1065"/>
          <ac:cxnSpMkLst>
            <pc:docMk/>
            <pc:sldMk cId="1206588654" sldId="351"/>
            <ac:cxnSpMk id="132" creationId="{F8FC183B-65B7-4868-AD3B-CA32F9E18B6F}"/>
          </ac:cxnSpMkLst>
        </pc:cxnChg>
        <pc:cxnChg chg="mod">
          <ac:chgData name="Dezhong Yao" userId="794760dbfb091494" providerId="LiveId" clId="{6A93F0AB-54F6-42DF-8696-544E7A873E31}" dt="2020-08-15T00:34:02.207" v="1065"/>
          <ac:cxnSpMkLst>
            <pc:docMk/>
            <pc:sldMk cId="1206588654" sldId="351"/>
            <ac:cxnSpMk id="133" creationId="{4BC69346-F90C-4CBF-8AA7-9C92DB898924}"/>
          </ac:cxnSpMkLst>
        </pc:cxnChg>
        <pc:cxnChg chg="mod">
          <ac:chgData name="Dezhong Yao" userId="794760dbfb091494" providerId="LiveId" clId="{6A93F0AB-54F6-42DF-8696-544E7A873E31}" dt="2020-08-15T00:34:02.207" v="1065"/>
          <ac:cxnSpMkLst>
            <pc:docMk/>
            <pc:sldMk cId="1206588654" sldId="351"/>
            <ac:cxnSpMk id="144" creationId="{0097DAAA-2203-4937-BE93-476CA3897EE8}"/>
          </ac:cxnSpMkLst>
        </pc:cxnChg>
        <pc:cxnChg chg="mod">
          <ac:chgData name="Dezhong Yao" userId="794760dbfb091494" providerId="LiveId" clId="{6A93F0AB-54F6-42DF-8696-544E7A873E31}" dt="2020-08-15T00:34:02.207" v="1065"/>
          <ac:cxnSpMkLst>
            <pc:docMk/>
            <pc:sldMk cId="1206588654" sldId="351"/>
            <ac:cxnSpMk id="145" creationId="{610539E6-0751-494A-A031-C9820C68BCEA}"/>
          </ac:cxnSpMkLst>
        </pc:cxnChg>
        <pc:cxnChg chg="mod">
          <ac:chgData name="Dezhong Yao" userId="794760dbfb091494" providerId="LiveId" clId="{6A93F0AB-54F6-42DF-8696-544E7A873E31}" dt="2020-08-15T00:34:02.207" v="1065"/>
          <ac:cxnSpMkLst>
            <pc:docMk/>
            <pc:sldMk cId="1206588654" sldId="351"/>
            <ac:cxnSpMk id="146" creationId="{3A3BC409-F7CC-47D6-B058-4F5CA14D9151}"/>
          </ac:cxnSpMkLst>
        </pc:cxnChg>
        <pc:cxnChg chg="mod">
          <ac:chgData name="Dezhong Yao" userId="794760dbfb091494" providerId="LiveId" clId="{6A93F0AB-54F6-42DF-8696-544E7A873E31}" dt="2020-08-15T00:34:02.207" v="1065"/>
          <ac:cxnSpMkLst>
            <pc:docMk/>
            <pc:sldMk cId="1206588654" sldId="351"/>
            <ac:cxnSpMk id="147" creationId="{35941F9A-0AA8-4A2E-BC9F-D9FE1800243E}"/>
          </ac:cxnSpMkLst>
        </pc:cxnChg>
        <pc:cxnChg chg="mod">
          <ac:chgData name="Dezhong Yao" userId="794760dbfb091494" providerId="LiveId" clId="{6A93F0AB-54F6-42DF-8696-544E7A873E31}" dt="2020-08-15T00:34:02.207" v="1065"/>
          <ac:cxnSpMkLst>
            <pc:docMk/>
            <pc:sldMk cId="1206588654" sldId="351"/>
            <ac:cxnSpMk id="158" creationId="{229B92D6-8CC1-4E50-A58E-0674583E5232}"/>
          </ac:cxnSpMkLst>
        </pc:cxnChg>
        <pc:cxnChg chg="mod">
          <ac:chgData name="Dezhong Yao" userId="794760dbfb091494" providerId="LiveId" clId="{6A93F0AB-54F6-42DF-8696-544E7A873E31}" dt="2020-08-15T00:34:02.207" v="1065"/>
          <ac:cxnSpMkLst>
            <pc:docMk/>
            <pc:sldMk cId="1206588654" sldId="351"/>
            <ac:cxnSpMk id="159" creationId="{BFC6A568-B3F7-449F-ABE2-9690603A7A6A}"/>
          </ac:cxnSpMkLst>
        </pc:cxnChg>
        <pc:cxnChg chg="mod">
          <ac:chgData name="Dezhong Yao" userId="794760dbfb091494" providerId="LiveId" clId="{6A93F0AB-54F6-42DF-8696-544E7A873E31}" dt="2020-08-15T00:34:02.207" v="1065"/>
          <ac:cxnSpMkLst>
            <pc:docMk/>
            <pc:sldMk cId="1206588654" sldId="351"/>
            <ac:cxnSpMk id="160" creationId="{6D786E8A-B77F-4397-88E3-B9E59D859EFA}"/>
          </ac:cxnSpMkLst>
        </pc:cxnChg>
        <pc:cxnChg chg="mod">
          <ac:chgData name="Dezhong Yao" userId="794760dbfb091494" providerId="LiveId" clId="{6A93F0AB-54F6-42DF-8696-544E7A873E31}" dt="2020-08-15T00:34:02.207" v="1065"/>
          <ac:cxnSpMkLst>
            <pc:docMk/>
            <pc:sldMk cId="1206588654" sldId="351"/>
            <ac:cxnSpMk id="161" creationId="{62B02F1A-67EA-4959-B2DB-34861F0B1D31}"/>
          </ac:cxnSpMkLst>
        </pc:cxnChg>
      </pc:sldChg>
      <pc:sldChg chg="addSp delSp modSp mod">
        <pc:chgData name="Dezhong Yao" userId="794760dbfb091494" providerId="LiveId" clId="{6A93F0AB-54F6-42DF-8696-544E7A873E31}" dt="2020-08-15T00:34:13.994" v="1068"/>
        <pc:sldMkLst>
          <pc:docMk/>
          <pc:sldMk cId="2441033121" sldId="352"/>
        </pc:sldMkLst>
        <pc:spChg chg="del">
          <ac:chgData name="Dezhong Yao" userId="794760dbfb091494" providerId="LiveId" clId="{6A93F0AB-54F6-42DF-8696-544E7A873E31}" dt="2020-08-15T00:34:13.672" v="1067" actId="478"/>
          <ac:spMkLst>
            <pc:docMk/>
            <pc:sldMk cId="2441033121" sldId="352"/>
            <ac:spMk id="7" creationId="{0BABFA10-9C97-4311-99F4-E68DFAFABB8E}"/>
          </ac:spMkLst>
        </pc:spChg>
        <pc:spChg chg="add mod">
          <ac:chgData name="Dezhong Yao" userId="794760dbfb091494" providerId="LiveId" clId="{6A93F0AB-54F6-42DF-8696-544E7A873E31}" dt="2020-08-15T00:34:13.994" v="1068"/>
          <ac:spMkLst>
            <pc:docMk/>
            <pc:sldMk cId="2441033121" sldId="352"/>
            <ac:spMk id="8" creationId="{076EEA41-1B49-4378-990B-49043ED6EBE9}"/>
          </ac:spMkLst>
        </pc:spChg>
        <pc:spChg chg="add mod">
          <ac:chgData name="Dezhong Yao" userId="794760dbfb091494" providerId="LiveId" clId="{6A93F0AB-54F6-42DF-8696-544E7A873E31}" dt="2020-08-15T00:34:13.994" v="1068"/>
          <ac:spMkLst>
            <pc:docMk/>
            <pc:sldMk cId="2441033121" sldId="352"/>
            <ac:spMk id="9" creationId="{A996C714-195C-4752-A8B1-DCAC3A3611F3}"/>
          </ac:spMkLst>
        </pc:spChg>
        <pc:spChg chg="add mod">
          <ac:chgData name="Dezhong Yao" userId="794760dbfb091494" providerId="LiveId" clId="{6A93F0AB-54F6-42DF-8696-544E7A873E31}" dt="2020-08-15T00:34:13.994" v="1068"/>
          <ac:spMkLst>
            <pc:docMk/>
            <pc:sldMk cId="2441033121" sldId="352"/>
            <ac:spMk id="34" creationId="{03962FD2-8A49-4F33-9979-2F8CC01AE3D1}"/>
          </ac:spMkLst>
        </pc:spChg>
        <pc:spChg chg="add mod">
          <ac:chgData name="Dezhong Yao" userId="794760dbfb091494" providerId="LiveId" clId="{6A93F0AB-54F6-42DF-8696-544E7A873E31}" dt="2020-08-15T00:34:13.994" v="1068"/>
          <ac:spMkLst>
            <pc:docMk/>
            <pc:sldMk cId="2441033121" sldId="352"/>
            <ac:spMk id="35" creationId="{B8EEB17A-5050-4150-9911-AA9037CF1431}"/>
          </ac:spMkLst>
        </pc:spChg>
        <pc:spChg chg="add mod">
          <ac:chgData name="Dezhong Yao" userId="794760dbfb091494" providerId="LiveId" clId="{6A93F0AB-54F6-42DF-8696-544E7A873E31}" dt="2020-08-15T00:34:13.994" v="1068"/>
          <ac:spMkLst>
            <pc:docMk/>
            <pc:sldMk cId="2441033121" sldId="352"/>
            <ac:spMk id="36" creationId="{CC97826C-CD0B-446B-B91D-03AB3155AAAF}"/>
          </ac:spMkLst>
        </pc:spChg>
        <pc:picChg chg="del">
          <ac:chgData name="Dezhong Yao" userId="794760dbfb091494" providerId="LiveId" clId="{6A93F0AB-54F6-42DF-8696-544E7A873E31}" dt="2020-08-15T00:34:13.672" v="1067" actId="478"/>
          <ac:picMkLst>
            <pc:docMk/>
            <pc:sldMk cId="2441033121" sldId="352"/>
            <ac:picMk id="6" creationId="{1FD458F9-DD1E-4331-B8CD-ABB000A48548}"/>
          </ac:picMkLst>
        </pc:picChg>
        <pc:picChg chg="add mod">
          <ac:chgData name="Dezhong Yao" userId="794760dbfb091494" providerId="LiveId" clId="{6A93F0AB-54F6-42DF-8696-544E7A873E31}" dt="2020-08-15T00:34:13.994" v="1068"/>
          <ac:picMkLst>
            <pc:docMk/>
            <pc:sldMk cId="2441033121" sldId="352"/>
            <ac:picMk id="10" creationId="{0A9827BC-83DE-4566-98DE-23B064E84D6D}"/>
          </ac:picMkLst>
        </pc:picChg>
        <pc:picChg chg="add mod">
          <ac:chgData name="Dezhong Yao" userId="794760dbfb091494" providerId="LiveId" clId="{6A93F0AB-54F6-42DF-8696-544E7A873E31}" dt="2020-08-15T00:34:13.994" v="1068"/>
          <ac:picMkLst>
            <pc:docMk/>
            <pc:sldMk cId="2441033121" sldId="352"/>
            <ac:picMk id="11" creationId="{581436E8-A5C1-4D84-B059-CB550A5E1FAA}"/>
          </ac:picMkLst>
        </pc:picChg>
        <pc:picChg chg="add mod">
          <ac:chgData name="Dezhong Yao" userId="794760dbfb091494" providerId="LiveId" clId="{6A93F0AB-54F6-42DF-8696-544E7A873E31}" dt="2020-08-15T00:34:13.994" v="1068"/>
          <ac:picMkLst>
            <pc:docMk/>
            <pc:sldMk cId="2441033121" sldId="352"/>
            <ac:picMk id="12" creationId="{45FD39A9-4CBB-46F5-B704-EDF8A14CBE34}"/>
          </ac:picMkLst>
        </pc:picChg>
        <pc:picChg chg="add mod">
          <ac:chgData name="Dezhong Yao" userId="794760dbfb091494" providerId="LiveId" clId="{6A93F0AB-54F6-42DF-8696-544E7A873E31}" dt="2020-08-15T00:34:13.994" v="1068"/>
          <ac:picMkLst>
            <pc:docMk/>
            <pc:sldMk cId="2441033121" sldId="352"/>
            <ac:picMk id="13" creationId="{0D5D2ADE-B4EB-45E5-B0EA-D7913B1EC4F2}"/>
          </ac:picMkLst>
        </pc:picChg>
        <pc:picChg chg="add mod">
          <ac:chgData name="Dezhong Yao" userId="794760dbfb091494" providerId="LiveId" clId="{6A93F0AB-54F6-42DF-8696-544E7A873E31}" dt="2020-08-15T00:34:13.994" v="1068"/>
          <ac:picMkLst>
            <pc:docMk/>
            <pc:sldMk cId="2441033121" sldId="352"/>
            <ac:picMk id="14" creationId="{6FDBB54F-A7E8-49B4-A3DD-22337783569A}"/>
          </ac:picMkLst>
        </pc:picChg>
        <pc:picChg chg="add mod">
          <ac:chgData name="Dezhong Yao" userId="794760dbfb091494" providerId="LiveId" clId="{6A93F0AB-54F6-42DF-8696-544E7A873E31}" dt="2020-08-15T00:34:13.994" v="1068"/>
          <ac:picMkLst>
            <pc:docMk/>
            <pc:sldMk cId="2441033121" sldId="352"/>
            <ac:picMk id="15" creationId="{134F3A5F-2AB3-4759-AE02-0005EF3AE3C7}"/>
          </ac:picMkLst>
        </pc:picChg>
        <pc:picChg chg="add mod">
          <ac:chgData name="Dezhong Yao" userId="794760dbfb091494" providerId="LiveId" clId="{6A93F0AB-54F6-42DF-8696-544E7A873E31}" dt="2020-08-15T00:34:13.994" v="1068"/>
          <ac:picMkLst>
            <pc:docMk/>
            <pc:sldMk cId="2441033121" sldId="352"/>
            <ac:picMk id="16" creationId="{E891DBB0-659C-4973-A6D6-BF7E5C161876}"/>
          </ac:picMkLst>
        </pc:picChg>
        <pc:picChg chg="add mod">
          <ac:chgData name="Dezhong Yao" userId="794760dbfb091494" providerId="LiveId" clId="{6A93F0AB-54F6-42DF-8696-544E7A873E31}" dt="2020-08-15T00:34:13.994" v="1068"/>
          <ac:picMkLst>
            <pc:docMk/>
            <pc:sldMk cId="2441033121" sldId="352"/>
            <ac:picMk id="24" creationId="{4F876DF9-862B-4B92-9AE6-9011946A1D0F}"/>
          </ac:picMkLst>
        </pc:picChg>
        <pc:picChg chg="add mod">
          <ac:chgData name="Dezhong Yao" userId="794760dbfb091494" providerId="LiveId" clId="{6A93F0AB-54F6-42DF-8696-544E7A873E31}" dt="2020-08-15T00:34:13.994" v="1068"/>
          <ac:picMkLst>
            <pc:docMk/>
            <pc:sldMk cId="2441033121" sldId="352"/>
            <ac:picMk id="25" creationId="{38D1855C-6241-42EF-B56C-6548B7DFC5B3}"/>
          </ac:picMkLst>
        </pc:picChg>
        <pc:picChg chg="add mod">
          <ac:chgData name="Dezhong Yao" userId="794760dbfb091494" providerId="LiveId" clId="{6A93F0AB-54F6-42DF-8696-544E7A873E31}" dt="2020-08-15T00:34:13.994" v="1068"/>
          <ac:picMkLst>
            <pc:docMk/>
            <pc:sldMk cId="2441033121" sldId="352"/>
            <ac:picMk id="26" creationId="{15DC4A6B-F603-406C-8ECC-DF9233F21E15}"/>
          </ac:picMkLst>
        </pc:picChg>
        <pc:picChg chg="add mod">
          <ac:chgData name="Dezhong Yao" userId="794760dbfb091494" providerId="LiveId" clId="{6A93F0AB-54F6-42DF-8696-544E7A873E31}" dt="2020-08-15T00:34:13.994" v="1068"/>
          <ac:picMkLst>
            <pc:docMk/>
            <pc:sldMk cId="2441033121" sldId="352"/>
            <ac:picMk id="27" creationId="{FBFDF16C-6ED9-4811-9B1E-E4B19A2D88C7}"/>
          </ac:picMkLst>
        </pc:picChg>
        <pc:cxnChg chg="add mod">
          <ac:chgData name="Dezhong Yao" userId="794760dbfb091494" providerId="LiveId" clId="{6A93F0AB-54F6-42DF-8696-544E7A873E31}" dt="2020-08-15T00:34:13.994" v="1068"/>
          <ac:cxnSpMkLst>
            <pc:docMk/>
            <pc:sldMk cId="2441033121" sldId="352"/>
            <ac:cxnSpMk id="17" creationId="{5AB9859B-A97F-45D2-B77D-2AE460EF074D}"/>
          </ac:cxnSpMkLst>
        </pc:cxnChg>
        <pc:cxnChg chg="add mod">
          <ac:chgData name="Dezhong Yao" userId="794760dbfb091494" providerId="LiveId" clId="{6A93F0AB-54F6-42DF-8696-544E7A873E31}" dt="2020-08-15T00:34:13.994" v="1068"/>
          <ac:cxnSpMkLst>
            <pc:docMk/>
            <pc:sldMk cId="2441033121" sldId="352"/>
            <ac:cxnSpMk id="18" creationId="{16003A43-01F5-4499-9414-39C3BE6D8FE5}"/>
          </ac:cxnSpMkLst>
        </pc:cxnChg>
        <pc:cxnChg chg="add mod">
          <ac:chgData name="Dezhong Yao" userId="794760dbfb091494" providerId="LiveId" clId="{6A93F0AB-54F6-42DF-8696-544E7A873E31}" dt="2020-08-15T00:34:13.994" v="1068"/>
          <ac:cxnSpMkLst>
            <pc:docMk/>
            <pc:sldMk cId="2441033121" sldId="352"/>
            <ac:cxnSpMk id="19" creationId="{74C94B7A-E0E0-4ABB-AD98-4F275EC386BB}"/>
          </ac:cxnSpMkLst>
        </pc:cxnChg>
        <pc:cxnChg chg="add mod">
          <ac:chgData name="Dezhong Yao" userId="794760dbfb091494" providerId="LiveId" clId="{6A93F0AB-54F6-42DF-8696-544E7A873E31}" dt="2020-08-15T00:34:13.994" v="1068"/>
          <ac:cxnSpMkLst>
            <pc:docMk/>
            <pc:sldMk cId="2441033121" sldId="352"/>
            <ac:cxnSpMk id="20" creationId="{B9B7F30F-6EC4-40F1-BA52-0EBE425AF79C}"/>
          </ac:cxnSpMkLst>
        </pc:cxnChg>
        <pc:cxnChg chg="add mod">
          <ac:chgData name="Dezhong Yao" userId="794760dbfb091494" providerId="LiveId" clId="{6A93F0AB-54F6-42DF-8696-544E7A873E31}" dt="2020-08-15T00:34:13.994" v="1068"/>
          <ac:cxnSpMkLst>
            <pc:docMk/>
            <pc:sldMk cId="2441033121" sldId="352"/>
            <ac:cxnSpMk id="21" creationId="{B103E9C3-8FDD-41FC-BED8-29256F3FF163}"/>
          </ac:cxnSpMkLst>
        </pc:cxnChg>
        <pc:cxnChg chg="add mod">
          <ac:chgData name="Dezhong Yao" userId="794760dbfb091494" providerId="LiveId" clId="{6A93F0AB-54F6-42DF-8696-544E7A873E31}" dt="2020-08-15T00:34:13.994" v="1068"/>
          <ac:cxnSpMkLst>
            <pc:docMk/>
            <pc:sldMk cId="2441033121" sldId="352"/>
            <ac:cxnSpMk id="22" creationId="{35CAA9CD-F71B-42F5-8C6B-E14FFEC3110F}"/>
          </ac:cxnSpMkLst>
        </pc:cxnChg>
        <pc:cxnChg chg="add mod">
          <ac:chgData name="Dezhong Yao" userId="794760dbfb091494" providerId="LiveId" clId="{6A93F0AB-54F6-42DF-8696-544E7A873E31}" dt="2020-08-15T00:34:13.994" v="1068"/>
          <ac:cxnSpMkLst>
            <pc:docMk/>
            <pc:sldMk cId="2441033121" sldId="352"/>
            <ac:cxnSpMk id="23" creationId="{4B51C813-F2B7-41C0-A7B2-33B9181BC303}"/>
          </ac:cxnSpMkLst>
        </pc:cxnChg>
        <pc:cxnChg chg="add mod">
          <ac:chgData name="Dezhong Yao" userId="794760dbfb091494" providerId="LiveId" clId="{6A93F0AB-54F6-42DF-8696-544E7A873E31}" dt="2020-08-15T00:34:13.994" v="1068"/>
          <ac:cxnSpMkLst>
            <pc:docMk/>
            <pc:sldMk cId="2441033121" sldId="352"/>
            <ac:cxnSpMk id="28" creationId="{457ACC6D-986E-487B-8EE2-19CEB67AF203}"/>
          </ac:cxnSpMkLst>
        </pc:cxnChg>
        <pc:cxnChg chg="add mod">
          <ac:chgData name="Dezhong Yao" userId="794760dbfb091494" providerId="LiveId" clId="{6A93F0AB-54F6-42DF-8696-544E7A873E31}" dt="2020-08-15T00:34:13.994" v="1068"/>
          <ac:cxnSpMkLst>
            <pc:docMk/>
            <pc:sldMk cId="2441033121" sldId="352"/>
            <ac:cxnSpMk id="29" creationId="{C626191C-3C5F-4EBD-96AB-842D4327FCC7}"/>
          </ac:cxnSpMkLst>
        </pc:cxnChg>
        <pc:cxnChg chg="add mod">
          <ac:chgData name="Dezhong Yao" userId="794760dbfb091494" providerId="LiveId" clId="{6A93F0AB-54F6-42DF-8696-544E7A873E31}" dt="2020-08-15T00:34:13.994" v="1068"/>
          <ac:cxnSpMkLst>
            <pc:docMk/>
            <pc:sldMk cId="2441033121" sldId="352"/>
            <ac:cxnSpMk id="30" creationId="{72483DAE-98D5-455B-A019-18F456808318}"/>
          </ac:cxnSpMkLst>
        </pc:cxnChg>
        <pc:cxnChg chg="add mod">
          <ac:chgData name="Dezhong Yao" userId="794760dbfb091494" providerId="LiveId" clId="{6A93F0AB-54F6-42DF-8696-544E7A873E31}" dt="2020-08-15T00:34:13.994" v="1068"/>
          <ac:cxnSpMkLst>
            <pc:docMk/>
            <pc:sldMk cId="2441033121" sldId="352"/>
            <ac:cxnSpMk id="31" creationId="{CBBBDC7C-FEC3-4FF9-A434-C20968970303}"/>
          </ac:cxnSpMkLst>
        </pc:cxnChg>
        <pc:cxnChg chg="add mod">
          <ac:chgData name="Dezhong Yao" userId="794760dbfb091494" providerId="LiveId" clId="{6A93F0AB-54F6-42DF-8696-544E7A873E31}" dt="2020-08-15T00:34:13.994" v="1068"/>
          <ac:cxnSpMkLst>
            <pc:docMk/>
            <pc:sldMk cId="2441033121" sldId="352"/>
            <ac:cxnSpMk id="32" creationId="{AA19DD2E-C92E-4937-BC54-FF322B3F8F44}"/>
          </ac:cxnSpMkLst>
        </pc:cxnChg>
        <pc:cxnChg chg="add mod">
          <ac:chgData name="Dezhong Yao" userId="794760dbfb091494" providerId="LiveId" clId="{6A93F0AB-54F6-42DF-8696-544E7A873E31}" dt="2020-08-15T00:34:13.994" v="1068"/>
          <ac:cxnSpMkLst>
            <pc:docMk/>
            <pc:sldMk cId="2441033121" sldId="352"/>
            <ac:cxnSpMk id="33" creationId="{7F2B4018-38F3-4C02-A0DF-19C1E084E6A4}"/>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a:t>谷歌数据中心主要组件的能源使用分布</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列2</c:v>
                </c:pt>
              </c:strCache>
            </c:strRef>
          </c:tx>
          <c:dPt>
            <c:idx val="0"/>
            <c:bubble3D val="0"/>
            <c:spPr>
              <a:solidFill>
                <a:schemeClr val="accent1">
                  <a:shade val="47500"/>
                </a:schemeClr>
              </a:solidFill>
              <a:ln w="19050">
                <a:solidFill>
                  <a:schemeClr val="lt1"/>
                </a:solidFill>
              </a:ln>
              <a:effectLst/>
            </c:spPr>
            <c:extLst>
              <c:ext xmlns:c16="http://schemas.microsoft.com/office/drawing/2014/chart" uri="{C3380CC4-5D6E-409C-BE32-E72D297353CC}">
                <c16:uniqueId val="{00000001-5F02-4929-B5A3-AA4211E1F16D}"/>
              </c:ext>
            </c:extLst>
          </c:dPt>
          <c:dPt>
            <c:idx val="1"/>
            <c:bubble3D val="0"/>
            <c:spPr>
              <a:solidFill>
                <a:schemeClr val="accent1">
                  <a:shade val="65000"/>
                </a:schemeClr>
              </a:solidFill>
              <a:ln w="19050">
                <a:solidFill>
                  <a:schemeClr val="lt1"/>
                </a:solidFill>
              </a:ln>
              <a:effectLst/>
            </c:spPr>
            <c:extLst>
              <c:ext xmlns:c16="http://schemas.microsoft.com/office/drawing/2014/chart" uri="{C3380CC4-5D6E-409C-BE32-E72D297353CC}">
                <c16:uniqueId val="{00000003-5F02-4929-B5A3-AA4211E1F16D}"/>
              </c:ext>
            </c:extLst>
          </c:dPt>
          <c:dPt>
            <c:idx val="2"/>
            <c:bubble3D val="0"/>
            <c:spPr>
              <a:solidFill>
                <a:schemeClr val="accent1">
                  <a:shade val="82500"/>
                </a:schemeClr>
              </a:solidFill>
              <a:ln w="19050">
                <a:solidFill>
                  <a:schemeClr val="lt1"/>
                </a:solidFill>
              </a:ln>
              <a:effectLst/>
            </c:spPr>
            <c:extLst>
              <c:ext xmlns:c16="http://schemas.microsoft.com/office/drawing/2014/chart" uri="{C3380CC4-5D6E-409C-BE32-E72D297353CC}">
                <c16:uniqueId val="{00000005-5F02-4929-B5A3-AA4211E1F16D}"/>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5F02-4929-B5A3-AA4211E1F16D}"/>
              </c:ext>
            </c:extLst>
          </c:dPt>
          <c:dPt>
            <c:idx val="4"/>
            <c:bubble3D val="0"/>
            <c:spPr>
              <a:solidFill>
                <a:schemeClr val="accent1">
                  <a:tint val="82500"/>
                </a:schemeClr>
              </a:solidFill>
              <a:ln w="19050">
                <a:solidFill>
                  <a:schemeClr val="lt1"/>
                </a:solidFill>
              </a:ln>
              <a:effectLst/>
            </c:spPr>
            <c:extLst>
              <c:ext xmlns:c16="http://schemas.microsoft.com/office/drawing/2014/chart" uri="{C3380CC4-5D6E-409C-BE32-E72D297353CC}">
                <c16:uniqueId val="{00000009-5F02-4929-B5A3-AA4211E1F16D}"/>
              </c:ext>
            </c:extLst>
          </c:dPt>
          <c:dPt>
            <c:idx val="5"/>
            <c:bubble3D val="0"/>
            <c:spPr>
              <a:solidFill>
                <a:schemeClr val="accent1">
                  <a:tint val="65000"/>
                </a:schemeClr>
              </a:solidFill>
              <a:ln w="19050">
                <a:solidFill>
                  <a:schemeClr val="lt1"/>
                </a:solidFill>
              </a:ln>
              <a:effectLst/>
            </c:spPr>
            <c:extLst>
              <c:ext xmlns:c16="http://schemas.microsoft.com/office/drawing/2014/chart" uri="{C3380CC4-5D6E-409C-BE32-E72D297353CC}">
                <c16:uniqueId val="{0000000B-5F02-4929-B5A3-AA4211E1F16D}"/>
              </c:ext>
            </c:extLst>
          </c:dPt>
          <c:dPt>
            <c:idx val="6"/>
            <c:bubble3D val="0"/>
            <c:spPr>
              <a:solidFill>
                <a:schemeClr val="accent1">
                  <a:tint val="47500"/>
                </a:schemeClr>
              </a:solidFill>
              <a:ln w="19050">
                <a:solidFill>
                  <a:schemeClr val="lt1"/>
                </a:solidFill>
              </a:ln>
              <a:effectLst/>
            </c:spPr>
            <c:extLst>
              <c:ext xmlns:c16="http://schemas.microsoft.com/office/drawing/2014/chart" uri="{C3380CC4-5D6E-409C-BE32-E72D297353CC}">
                <c16:uniqueId val="{0000000D-5F02-4929-B5A3-AA4211E1F16D}"/>
              </c:ext>
            </c:extLst>
          </c:dPt>
          <c:dLbls>
            <c:dLbl>
              <c:idx val="0"/>
              <c:layout>
                <c:manualLayout>
                  <c:x val="-0.11104470867029199"/>
                  <c:y val="0.17836847622610699"/>
                </c:manualLayout>
              </c:layout>
              <c:tx>
                <c:rich>
                  <a:bodyPr/>
                  <a:lstStyle/>
                  <a:p>
                    <a:r>
                      <a:rPr lang="zh-CN" altLang="en-US" sz="1400" b="1"/>
                      <a:t>冷却开销</a:t>
                    </a:r>
                  </a:p>
                  <a:p>
                    <a:r>
                      <a:rPr lang="en-US" altLang="zh-CN" sz="1400" b="1"/>
                      <a:t>15.4%</a:t>
                    </a: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338"/>
                      <c:h val="0.104666666666667"/>
                    </c:manualLayout>
                  </c15:layout>
                  <c15:showDataLabelsRange val="0"/>
                </c:ext>
                <c:ext xmlns:c16="http://schemas.microsoft.com/office/drawing/2014/chart" uri="{C3380CC4-5D6E-409C-BE32-E72D297353CC}">
                  <c16:uniqueId val="{00000001-5F02-4929-B5A3-AA4211E1F16D}"/>
                </c:ext>
              </c:extLst>
            </c:dLbl>
            <c:dLbl>
              <c:idx val="1"/>
              <c:layout>
                <c:manualLayout>
                  <c:x val="-0.147735626110713"/>
                  <c:y val="6.4247628781930494E-2"/>
                </c:manualLayout>
              </c:layout>
              <c:tx>
                <c:rich>
                  <a:bodyPr/>
                  <a:lstStyle/>
                  <a:p>
                    <a:r>
                      <a:rPr lang="zh-CN" altLang="en-US" sz="1400" b="1"/>
                      <a:t>功率开销</a:t>
                    </a:r>
                  </a:p>
                  <a:p>
                    <a:r>
                      <a:rPr lang="en-US" altLang="zh-CN" sz="1400" b="1"/>
                      <a:t>7.7%</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5F02-4929-B5A3-AA4211E1F16D}"/>
                </c:ext>
              </c:extLst>
            </c:dLbl>
            <c:dLbl>
              <c:idx val="2"/>
              <c:layout>
                <c:manualLayout>
                  <c:x val="-0.16474888719091099"/>
                  <c:y val="-8.7205398318621497E-3"/>
                </c:manualLayout>
              </c:layout>
              <c:tx>
                <c:rich>
                  <a:bodyPr/>
                  <a:lstStyle/>
                  <a:p>
                    <a:r>
                      <a:rPr lang="zh-CN" altLang="en-US" sz="1400" b="1"/>
                      <a:t>网络</a:t>
                    </a:r>
                    <a:r>
                      <a:rPr lang="en-US" altLang="zh-CN" sz="1400" b="1"/>
                      <a:t>4.9%</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5-5F02-4929-B5A3-AA4211E1F16D}"/>
                </c:ext>
              </c:extLst>
            </c:dLbl>
            <c:dLbl>
              <c:idx val="3"/>
              <c:layout>
                <c:manualLayout>
                  <c:x val="-0.13042491789177599"/>
                  <c:y val="-4.3871094849280201E-2"/>
                </c:manualLayout>
              </c:layout>
              <c:tx>
                <c:rich>
                  <a:bodyPr/>
                  <a:lstStyle/>
                  <a:p>
                    <a:r>
                      <a:rPr lang="zh-CN" altLang="en-US" sz="1400" b="1"/>
                      <a:t>其他</a:t>
                    </a:r>
                    <a:r>
                      <a:rPr lang="en-US" altLang="zh-CN" sz="1400" b="1"/>
                      <a:t>4%</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7-5F02-4929-B5A3-AA4211E1F16D}"/>
                </c:ext>
              </c:extLst>
            </c:dLbl>
            <c:dLbl>
              <c:idx val="4"/>
              <c:tx>
                <c:rich>
                  <a:bodyPr/>
                  <a:lstStyle/>
                  <a:p>
                    <a:r>
                      <a:rPr lang="zh-CN" altLang="en-US" sz="1400" b="1"/>
                      <a:t>硬盘</a:t>
                    </a:r>
                  </a:p>
                  <a:p>
                    <a:r>
                      <a:rPr lang="en-US" altLang="zh-CN" sz="1400" b="1"/>
                      <a:t>14.3%</a:t>
                    </a:r>
                  </a:p>
                </c:rich>
              </c:tx>
              <c:dLblPos val="inEnd"/>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9-5F02-4929-B5A3-AA4211E1F16D}"/>
                </c:ext>
              </c:extLst>
            </c:dLbl>
            <c:dLbl>
              <c:idx val="5"/>
              <c:layout>
                <c:manualLayout>
                  <c:x val="2.3546242783047101E-2"/>
                  <c:y val="-9.2260681651028895E-2"/>
                </c:manualLayout>
              </c:layout>
              <c:tx>
                <c:rich>
                  <a:bodyPr/>
                  <a:lstStyle/>
                  <a:p>
                    <a:r>
                      <a:rPr lang="en-US" sz="1400" b="1"/>
                      <a:t>DRAM</a:t>
                    </a:r>
                  </a:p>
                  <a:p>
                    <a:r>
                      <a:rPr lang="en-US" sz="1400" b="1"/>
                      <a:t>1</a:t>
                    </a:r>
                    <a:r>
                      <a:rPr lang="en-US" altLang="zh-CN" sz="1400" b="1"/>
                      <a:t>1.7</a:t>
                    </a:r>
                    <a:r>
                      <a:rPr lang="en-US" sz="1400" b="1"/>
                      <a:t>%</a:t>
                    </a:r>
                  </a:p>
                </c:rich>
              </c:tx>
              <c:dLblPos val="bestFit"/>
              <c:showLegendKey val="0"/>
              <c:showVal val="0"/>
              <c:showCatName val="1"/>
              <c:showSerName val="0"/>
              <c:showPercent val="1"/>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B-5F02-4929-B5A3-AA4211E1F16D}"/>
                </c:ext>
              </c:extLst>
            </c:dLbl>
            <c:dLbl>
              <c:idx val="6"/>
              <c:layout>
                <c:manualLayout>
                  <c:x val="0.18562925158652999"/>
                  <c:y val="7.6939041767578098E-2"/>
                </c:manualLayout>
              </c:layout>
              <c:tx>
                <c:rich>
                  <a:bodyPr/>
                  <a:lstStyle/>
                  <a:p>
                    <a:r>
                      <a:rPr lang="en-US" sz="1400" b="1"/>
                      <a:t>CPUs</a:t>
                    </a:r>
                  </a:p>
                  <a:p>
                    <a:r>
                      <a:rPr lang="en-US" sz="1400" b="1"/>
                      <a:t>42%</a:t>
                    </a: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0829999999999999"/>
                      <c:h val="9.8000000000000004E-2"/>
                    </c:manualLayout>
                  </c15:layout>
                  <c15:showDataLabelsRange val="0"/>
                </c:ext>
                <c:ext xmlns:c16="http://schemas.microsoft.com/office/drawing/2014/chart" uri="{C3380CC4-5D6E-409C-BE32-E72D297353CC}">
                  <c16:uniqueId val="{0000000D-5F02-4929-B5A3-AA4211E1F16D}"/>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冷却开销</c:v>
                </c:pt>
                <c:pt idx="1">
                  <c:v>功率开销</c:v>
                </c:pt>
                <c:pt idx="2">
                  <c:v>网络</c:v>
                </c:pt>
                <c:pt idx="3">
                  <c:v>其他</c:v>
                </c:pt>
                <c:pt idx="4">
                  <c:v>硬盘</c:v>
                </c:pt>
                <c:pt idx="5">
                  <c:v>DRAM</c:v>
                </c:pt>
                <c:pt idx="6">
                  <c:v>CPUs</c:v>
                </c:pt>
              </c:strCache>
            </c:strRef>
          </c:cat>
          <c:val>
            <c:numRef>
              <c:f>Sheet1!$B$2:$B$8</c:f>
              <c:numCache>
                <c:formatCode>0.00_ </c:formatCode>
                <c:ptCount val="7"/>
                <c:pt idx="0">
                  <c:v>15.4</c:v>
                </c:pt>
                <c:pt idx="1">
                  <c:v>7.7</c:v>
                </c:pt>
                <c:pt idx="2">
                  <c:v>4.9000000000000004</c:v>
                </c:pt>
                <c:pt idx="3" formatCode="0.0_ ">
                  <c:v>4</c:v>
                </c:pt>
                <c:pt idx="4">
                  <c:v>14.3</c:v>
                </c:pt>
                <c:pt idx="5">
                  <c:v>11.7</c:v>
                </c:pt>
                <c:pt idx="6" formatCode="0.0_ ">
                  <c:v>42</c:v>
                </c:pt>
              </c:numCache>
            </c:numRef>
          </c:val>
          <c:extLst>
            <c:ext xmlns:c16="http://schemas.microsoft.com/office/drawing/2014/chart" uri="{C3380CC4-5D6E-409C-BE32-E72D297353CC}">
              <c16:uniqueId val="{0000000E-5F02-4929-B5A3-AA4211E1F16D}"/>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3/7/24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t>
            </a:r>
            <a:r>
              <a:rPr lang="en-US" altLang="zh-CN" baseline="0" dirty="0"/>
              <a:t> P E Z Y</a:t>
            </a:r>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5</a:t>
            </a:fld>
            <a:endParaRPr lang="zh-CN" altLang="en-US"/>
          </a:p>
        </p:txBody>
      </p:sp>
    </p:spTree>
    <p:extLst>
      <p:ext uri="{BB962C8B-B14F-4D97-AF65-F5344CB8AC3E}">
        <p14:creationId xmlns:p14="http://schemas.microsoft.com/office/powerpoint/2010/main" val="281411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r>
              <a:rPr lang="en-US" altLang="zh-CN" b="1" dirty="0">
                <a:solidFill>
                  <a:srgbClr val="0000FF"/>
                </a:solidFill>
                <a:latin typeface="Century" pitchFamily="18" charset="0"/>
              </a:rPr>
              <a:t>Incredible Things That Happen Every Minute On The Internet</a:t>
            </a:r>
            <a:endParaRPr lang="zh-CN" altLang="en-US" dirty="0"/>
          </a:p>
        </p:txBody>
      </p:sp>
      <p:sp>
        <p:nvSpPr>
          <p:cNvPr id="60420" name="灯片编号占位符 3"/>
          <p:cNvSpPr>
            <a:spLocks noGrp="1"/>
          </p:cNvSpPr>
          <p:nvPr>
            <p:ph type="sldNum" sz="quarter" idx="5"/>
          </p:nvPr>
        </p:nvSpPr>
        <p:spPr>
          <a:noFill/>
          <a:ln>
            <a:miter lim="800000"/>
            <a:headEnd/>
            <a:tailEnd/>
          </a:ln>
        </p:spPr>
        <p:txBody>
          <a:bodyPr/>
          <a:lstStyle/>
          <a:p>
            <a:fld id="{F99D7C26-7984-4D75-9044-2A70D695747F}" type="slidenum">
              <a:rPr lang="en-US" altLang="zh-CN"/>
              <a:pPr/>
              <a:t>6</a:t>
            </a:fld>
            <a:endParaRPr lang="en-US" altLang="zh-CN" dirty="0"/>
          </a:p>
        </p:txBody>
      </p:sp>
    </p:spTree>
    <p:extLst>
      <p:ext uri="{BB962C8B-B14F-4D97-AF65-F5344CB8AC3E}">
        <p14:creationId xmlns:p14="http://schemas.microsoft.com/office/powerpoint/2010/main" val="354282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科学范式的提出，</a:t>
            </a:r>
            <a:r>
              <a:rPr lang="zh-CN" altLang="en-US" sz="1200" b="0" i="0" kern="1200" dirty="0">
                <a:solidFill>
                  <a:schemeClr val="tx1"/>
                </a:solidFill>
                <a:effectLst/>
                <a:latin typeface="+mn-lt"/>
                <a:ea typeface="+mn-ea"/>
                <a:cs typeface="+mn-cs"/>
              </a:rPr>
              <a:t>图灵奖得主，关系型数据库的鼻祖</a:t>
            </a:r>
            <a:r>
              <a:rPr lang="en-US" altLang="zh-CN" sz="1200" b="0" i="0" kern="1200" dirty="0">
                <a:solidFill>
                  <a:schemeClr val="tx1"/>
                </a:solidFill>
                <a:effectLst/>
                <a:latin typeface="+mn-lt"/>
                <a:ea typeface="+mn-ea"/>
                <a:cs typeface="+mn-cs"/>
              </a:rPr>
              <a:t>Jim Gray</a:t>
            </a:r>
            <a:r>
              <a:rPr lang="zh-CN" altLang="en-US" sz="1200" b="0" i="0" kern="1200" dirty="0">
                <a:solidFill>
                  <a:schemeClr val="tx1"/>
                </a:solidFill>
                <a:effectLst/>
                <a:latin typeface="+mn-lt"/>
                <a:ea typeface="+mn-ea"/>
                <a:cs typeface="+mn-cs"/>
              </a:rPr>
              <a:t>（吉姆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格雷）提出了科学研究的第四类范式，其中的“数据密集型”就是现在我们熟知的“大数据”。</a:t>
            </a:r>
            <a:r>
              <a:rPr lang="zh-CN" altLang="en-US" sz="1200" b="1" i="0" kern="1200" dirty="0">
                <a:solidFill>
                  <a:schemeClr val="tx1"/>
                </a:solidFill>
                <a:effectLst/>
                <a:latin typeface="+mn-lt"/>
                <a:ea typeface="+mn-ea"/>
                <a:cs typeface="+mn-cs"/>
              </a:rPr>
              <a:t>第一范式为</a:t>
            </a:r>
            <a:r>
              <a:rPr lang="zh-CN" altLang="en-US" sz="1200" b="0" i="0" kern="1200" dirty="0">
                <a:solidFill>
                  <a:schemeClr val="tx1"/>
                </a:solidFill>
                <a:effectLst/>
                <a:latin typeface="+mn-lt"/>
                <a:ea typeface="+mn-ea"/>
                <a:cs typeface="+mn-cs"/>
              </a:rPr>
              <a:t>实验科学，基于实验或经验的归纳为主，如：钻木取火，比萨斜塔实验；</a:t>
            </a:r>
            <a:r>
              <a:rPr lang="zh-CN" altLang="en-US" sz="1200" b="1" i="0" kern="1200" dirty="0">
                <a:solidFill>
                  <a:schemeClr val="tx1"/>
                </a:solidFill>
                <a:effectLst/>
                <a:latin typeface="+mn-lt"/>
                <a:ea typeface="+mn-ea"/>
                <a:cs typeface="+mn-cs"/>
              </a:rPr>
              <a:t>第二范式</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理论科学，</a:t>
            </a:r>
            <a:r>
              <a:rPr lang="zh-CN" altLang="en-US" sz="1200" b="0" i="0" kern="1200" dirty="0">
                <a:solidFill>
                  <a:schemeClr val="tx1"/>
                </a:solidFill>
                <a:effectLst/>
                <a:latin typeface="+mn-lt"/>
                <a:ea typeface="+mn-ea"/>
                <a:cs typeface="+mn-cs"/>
              </a:rPr>
              <a:t>在自然现象基础上进行了抽象简化，通过构建数学模型进行研究，如：相对论，博弈论；</a:t>
            </a:r>
            <a:r>
              <a:rPr lang="zh-CN" altLang="en-US" sz="1200" b="1" i="0" kern="1200" dirty="0">
                <a:solidFill>
                  <a:schemeClr val="tx1"/>
                </a:solidFill>
                <a:effectLst/>
                <a:latin typeface="+mn-lt"/>
                <a:ea typeface="+mn-ea"/>
                <a:cs typeface="+mn-cs"/>
              </a:rPr>
              <a:t>第三范式</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计算科学，</a:t>
            </a:r>
            <a:r>
              <a:rPr lang="zh-CN" altLang="en-US" sz="1200" b="0" i="0" kern="1200" dirty="0">
                <a:solidFill>
                  <a:schemeClr val="tx1"/>
                </a:solidFill>
                <a:effectLst/>
                <a:latin typeface="+mn-lt"/>
                <a:ea typeface="+mn-ea"/>
                <a:cs typeface="+mn-cs"/>
              </a:rPr>
              <a:t>以计算机仿真模拟取代实验，如：天气预报、核试验模拟；</a:t>
            </a:r>
            <a:r>
              <a:rPr lang="zh-CN" altLang="en-US" sz="1200" b="1" i="0" kern="1200" dirty="0">
                <a:solidFill>
                  <a:schemeClr val="tx1"/>
                </a:solidFill>
                <a:effectLst/>
                <a:latin typeface="+mn-lt"/>
                <a:ea typeface="+mn-ea"/>
                <a:cs typeface="+mn-cs"/>
              </a:rPr>
              <a:t>第四范式</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数据探索，</a:t>
            </a:r>
            <a:r>
              <a:rPr lang="zh-CN" altLang="en-US" sz="1200" b="0" i="0" kern="1200" dirty="0">
                <a:solidFill>
                  <a:schemeClr val="tx1"/>
                </a:solidFill>
                <a:effectLst/>
                <a:latin typeface="+mn-lt"/>
                <a:ea typeface="+mn-ea"/>
                <a:cs typeface="+mn-cs"/>
              </a:rPr>
              <a:t>因果关系→相关关系，知道“是什么”有时比知道“为什么”更重要</a:t>
            </a:r>
          </a:p>
          <a:p>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8</a:t>
            </a:fld>
            <a:endParaRPr lang="zh-CN" altLang="en-US"/>
          </a:p>
        </p:txBody>
      </p:sp>
    </p:spTree>
    <p:extLst>
      <p:ext uri="{BB962C8B-B14F-4D97-AF65-F5344CB8AC3E}">
        <p14:creationId xmlns:p14="http://schemas.microsoft.com/office/powerpoint/2010/main" val="269085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35</a:t>
            </a:fld>
            <a:endParaRPr lang="en-US"/>
          </a:p>
        </p:txBody>
      </p:sp>
    </p:spTree>
    <p:extLst>
      <p:ext uri="{BB962C8B-B14F-4D97-AF65-F5344CB8AC3E}">
        <p14:creationId xmlns:p14="http://schemas.microsoft.com/office/powerpoint/2010/main" val="400223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56</a:t>
            </a:fld>
            <a:endParaRPr lang="zh-CN" altLang="en-US"/>
          </a:p>
        </p:txBody>
      </p:sp>
    </p:spTree>
    <p:extLst>
      <p:ext uri="{BB962C8B-B14F-4D97-AF65-F5344CB8AC3E}">
        <p14:creationId xmlns:p14="http://schemas.microsoft.com/office/powerpoint/2010/main" val="2324924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59</a:t>
            </a:fld>
            <a:endParaRPr lang="en-US"/>
          </a:p>
        </p:txBody>
      </p:sp>
    </p:spTree>
    <p:extLst>
      <p:ext uri="{BB962C8B-B14F-4D97-AF65-F5344CB8AC3E}">
        <p14:creationId xmlns:p14="http://schemas.microsoft.com/office/powerpoint/2010/main" val="316048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61</a:t>
            </a:fld>
            <a:endParaRPr lang="en-US"/>
          </a:p>
        </p:txBody>
      </p:sp>
    </p:spTree>
    <p:extLst>
      <p:ext uri="{BB962C8B-B14F-4D97-AF65-F5344CB8AC3E}">
        <p14:creationId xmlns:p14="http://schemas.microsoft.com/office/powerpoint/2010/main" val="35690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Skyline query</a:t>
            </a:r>
            <a:r>
              <a:rPr lang="zh-CN" altLang="en-US" sz="1200" b="0" i="0" kern="1200" dirty="0">
                <a:solidFill>
                  <a:schemeClr val="tx1"/>
                </a:solidFill>
                <a:effectLst/>
                <a:latin typeface="+mn-lt"/>
                <a:ea typeface="+mn-ea"/>
                <a:cs typeface="+mn-cs"/>
              </a:rPr>
              <a:t>是多维度数据库中一种非常重要的</a:t>
            </a:r>
            <a:r>
              <a:rPr lang="en-US" altLang="zh-CN" sz="1200" b="0" i="0" kern="1200" dirty="0">
                <a:solidFill>
                  <a:schemeClr val="tx1"/>
                </a:solidFill>
                <a:effectLst/>
                <a:latin typeface="+mn-lt"/>
                <a:ea typeface="+mn-ea"/>
                <a:cs typeface="+mn-cs"/>
              </a:rPr>
              <a:t>point query</a:t>
            </a:r>
            <a:r>
              <a:rPr lang="zh-CN" altLang="en-US" sz="1200" b="0" i="0" kern="1200" dirty="0">
                <a:solidFill>
                  <a:schemeClr val="tx1"/>
                </a:solidFill>
                <a:effectLst/>
                <a:latin typeface="+mn-lt"/>
                <a:ea typeface="+mn-ea"/>
                <a:cs typeface="+mn-cs"/>
              </a:rPr>
              <a:t>，它最初由 </a:t>
            </a:r>
            <a:r>
              <a:rPr lang="en-US" altLang="zh-CN" sz="1200" b="0" i="0" kern="1200" dirty="0" err="1">
                <a:solidFill>
                  <a:schemeClr val="tx1"/>
                </a:solidFill>
                <a:effectLst/>
                <a:latin typeface="+mn-lt"/>
                <a:ea typeface="+mn-ea"/>
                <a:cs typeface="+mn-cs"/>
              </a:rPr>
              <a:t>Börzsönyi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等人于</a:t>
            </a:r>
            <a:r>
              <a:rPr lang="en-US" altLang="zh-CN" sz="1200" b="0" i="0" kern="1200" dirty="0">
                <a:solidFill>
                  <a:schemeClr val="tx1"/>
                </a:solidFill>
                <a:effectLst/>
                <a:latin typeface="+mn-lt"/>
                <a:ea typeface="+mn-ea"/>
                <a:cs typeface="+mn-cs"/>
              </a:rPr>
              <a:t>2001</a:t>
            </a:r>
            <a:r>
              <a:rPr lang="zh-CN" altLang="en-US" sz="1200" b="0" i="0" kern="1200" dirty="0">
                <a:solidFill>
                  <a:schemeClr val="tx1"/>
                </a:solidFill>
                <a:effectLst/>
                <a:latin typeface="+mn-lt"/>
                <a:ea typeface="+mn-ea"/>
                <a:cs typeface="+mn-cs"/>
              </a:rPr>
              <a:t>年提出。显然一个数据库中的数据对象（也就是空间中的点）可能有成千上万个，但是我们往往对其中一些更感兴趣。</a:t>
            </a:r>
            <a:r>
              <a:rPr lang="en-US" altLang="zh-CN" sz="1200" b="0" i="0" kern="1200" dirty="0">
                <a:solidFill>
                  <a:schemeClr val="tx1"/>
                </a:solidFill>
                <a:effectLst/>
                <a:latin typeface="+mn-lt"/>
                <a:ea typeface="+mn-ea"/>
                <a:cs typeface="+mn-cs"/>
              </a:rPr>
              <a:t>Skyline</a:t>
            </a:r>
            <a:r>
              <a:rPr lang="zh-CN" altLang="en-US" sz="1200" b="0" i="0" kern="1200" dirty="0">
                <a:solidFill>
                  <a:schemeClr val="tx1"/>
                </a:solidFill>
                <a:effectLst/>
                <a:latin typeface="+mn-lt"/>
                <a:ea typeface="+mn-ea"/>
                <a:cs typeface="+mn-cs"/>
              </a:rPr>
              <a:t>就是定义这里的“更感兴趣”的一种方式。如下图所示是美国纽约曼哈顿区的天际线（</a:t>
            </a:r>
            <a:r>
              <a:rPr lang="en-US" altLang="zh-CN" sz="1200" b="0" i="0" kern="1200" dirty="0">
                <a:solidFill>
                  <a:schemeClr val="tx1"/>
                </a:solidFill>
                <a:effectLst/>
                <a:latin typeface="+mn-lt"/>
                <a:ea typeface="+mn-ea"/>
                <a:cs typeface="+mn-cs"/>
              </a:rPr>
              <a:t>Skyline)</a:t>
            </a:r>
            <a:r>
              <a:rPr lang="zh-CN" altLang="en-US" sz="1200" b="0" i="0" kern="1200" dirty="0">
                <a:solidFill>
                  <a:schemeClr val="tx1"/>
                </a:solidFill>
                <a:effectLst/>
                <a:latin typeface="+mn-lt"/>
                <a:ea typeface="+mn-ea"/>
                <a:cs typeface="+mn-cs"/>
              </a:rPr>
              <a:t>。显然这里的建筑有很多很多，但放眼望去我们所能看见的（也就是构成天际线的）建筑其实是相当有限的。这些建筑要么是离我们特别近，要么是特别高大。换言之，也只有那些无法被完全遮挡的建筑才能被看到。</a:t>
            </a:r>
            <a:r>
              <a:rPr lang="en-US" altLang="zh-CN" sz="1200" b="0" i="0" kern="1200" dirty="0">
                <a:solidFill>
                  <a:schemeClr val="tx1"/>
                </a:solidFill>
                <a:effectLst/>
                <a:latin typeface="+mn-lt"/>
                <a:ea typeface="+mn-ea"/>
                <a:cs typeface="+mn-cs"/>
              </a:rPr>
              <a:t>Skyline query</a:t>
            </a:r>
            <a:r>
              <a:rPr lang="zh-CN" altLang="en-US" sz="1200" b="0" i="0" kern="1200" dirty="0">
                <a:solidFill>
                  <a:schemeClr val="tx1"/>
                </a:solidFill>
                <a:effectLst/>
                <a:latin typeface="+mn-lt"/>
                <a:ea typeface="+mn-ea"/>
                <a:cs typeface="+mn-cs"/>
              </a:rPr>
              <a:t>正是从这个想法出发提出的一种</a:t>
            </a:r>
            <a:r>
              <a:rPr lang="en-US" altLang="zh-CN" sz="1200" b="0" i="0" kern="1200" dirty="0">
                <a:solidFill>
                  <a:schemeClr val="tx1"/>
                </a:solidFill>
                <a:effectLst/>
                <a:latin typeface="+mn-lt"/>
                <a:ea typeface="+mn-ea"/>
                <a:cs typeface="+mn-cs"/>
              </a:rPr>
              <a:t>point query</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66</a:t>
            </a:fld>
            <a:endParaRPr lang="zh-CN" altLang="en-US"/>
          </a:p>
        </p:txBody>
      </p:sp>
    </p:spTree>
    <p:extLst>
      <p:ext uri="{BB962C8B-B14F-4D97-AF65-F5344CB8AC3E}">
        <p14:creationId xmlns:p14="http://schemas.microsoft.com/office/powerpoint/2010/main" val="118951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21274" y="249148"/>
            <a:ext cx="9382917" cy="1036909"/>
          </a:xfrm>
        </p:spPr>
        <p:txBody>
          <a:bodyPr/>
          <a:lstStyle/>
          <a:p>
            <a:r>
              <a:rPr lang="zh-CN" altLang="en-US"/>
              <a:t>单击此处编辑母版标题样式</a:t>
            </a:r>
          </a:p>
        </p:txBody>
      </p:sp>
      <p:sp>
        <p:nvSpPr>
          <p:cNvPr id="3" name="日期占位符 2"/>
          <p:cNvSpPr>
            <a:spLocks noGrp="1"/>
          </p:cNvSpPr>
          <p:nvPr>
            <p:ph type="dt" sz="half" idx="10"/>
          </p:nvPr>
        </p:nvSpPr>
        <p:spPr>
          <a:xfrm>
            <a:off x="521273" y="5766367"/>
            <a:ext cx="2432608" cy="331235"/>
          </a:xfrm>
          <a:prstGeom prst="rect">
            <a:avLst/>
          </a:prstGeom>
        </p:spPr>
        <p:txBody>
          <a:bodyPr lIns="80156" tIns="40078" rIns="80156" bIns="40078"/>
          <a:lstStyle>
            <a:lvl1pPr>
              <a:defRPr/>
            </a:lvl1pPr>
          </a:lstStyle>
          <a:p>
            <a:fld id="{2250CA78-9E46-43BC-BCC3-C6279BC0064F}" type="datetime1">
              <a:rPr lang="zh-CN" altLang="en-US"/>
              <a:pPr/>
              <a:t>2024/3/7</a:t>
            </a:fld>
            <a:endParaRPr lang="en-US" sz="1600">
              <a:solidFill>
                <a:schemeClr val="tx1"/>
              </a:solidFill>
            </a:endParaRPr>
          </a:p>
        </p:txBody>
      </p:sp>
      <p:sp>
        <p:nvSpPr>
          <p:cNvPr id="4" name="页脚占位符 3"/>
          <p:cNvSpPr>
            <a:spLocks noGrp="1"/>
          </p:cNvSpPr>
          <p:nvPr>
            <p:ph type="ftr" sz="quarter" idx="11"/>
          </p:nvPr>
        </p:nvSpPr>
        <p:spPr>
          <a:xfrm>
            <a:off x="3562034" y="5766367"/>
            <a:ext cx="3301397" cy="331235"/>
          </a:xfrm>
          <a:prstGeom prst="rect">
            <a:avLst/>
          </a:prstGeom>
        </p:spPr>
        <p:txBody>
          <a:bodyPr lIns="80156" tIns="40078" rIns="80156" bIns="40078"/>
          <a:lstStyle>
            <a:lvl1pPr>
              <a:defRPr/>
            </a:lvl1pPr>
          </a:lstStyle>
          <a:p>
            <a:endParaRPr lang="zh-CN" altLang="zh-CN"/>
          </a:p>
        </p:txBody>
      </p:sp>
      <p:sp>
        <p:nvSpPr>
          <p:cNvPr id="5" name="灯片编号占位符 4"/>
          <p:cNvSpPr>
            <a:spLocks noGrp="1"/>
          </p:cNvSpPr>
          <p:nvPr>
            <p:ph type="sldNum" sz="quarter" idx="12"/>
          </p:nvPr>
        </p:nvSpPr>
        <p:spPr>
          <a:xfrm>
            <a:off x="7471581" y="5766367"/>
            <a:ext cx="2432608" cy="331235"/>
          </a:xfrm>
          <a:prstGeom prst="rect">
            <a:avLst/>
          </a:prstGeom>
        </p:spPr>
        <p:txBody>
          <a:bodyPr lIns="80156" tIns="40078" rIns="80156" bIns="40078"/>
          <a:lstStyle>
            <a:lvl1pPr>
              <a:defRPr/>
            </a:lvl1pPr>
          </a:lstStyle>
          <a:p>
            <a:fld id="{97F8C5A0-43A2-4E1B-A8CC-1F713AA5A6E9}" type="slidenum">
              <a:rPr lang="zh-CN" altLang="en-US"/>
              <a:pPr/>
              <a:t>‹#›</a:t>
            </a:fld>
            <a:endParaRPr lang="en-US" sz="1600">
              <a:solidFill>
                <a:schemeClr val="tx1"/>
              </a:solidFill>
            </a:endParaRPr>
          </a:p>
        </p:txBody>
      </p:sp>
    </p:spTree>
    <p:extLst>
      <p:ext uri="{BB962C8B-B14F-4D97-AF65-F5344CB8AC3E}">
        <p14:creationId xmlns:p14="http://schemas.microsoft.com/office/powerpoint/2010/main" val="54362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38992" y="6538912"/>
            <a:ext cx="4914015" cy="307777"/>
          </a:xfrm>
          <a:prstGeom prst="rect">
            <a:avLst/>
          </a:prstGeom>
        </p:spPr>
        <p:txBody>
          <a:bodyPr wrap="square">
            <a:spAutoFit/>
          </a:bodyPr>
          <a:lstStyle/>
          <a:p>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大数据处理</a:t>
            </a:r>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金海 </a:t>
            </a:r>
            <a:r>
              <a:rPr lang="en-US" altLang="zh-CN" sz="1400">
                <a:solidFill>
                  <a:schemeClr val="tx1"/>
                </a:solidFill>
                <a:latin typeface="Microsoft YaHei" panose="020B0503020204020204" pitchFamily="34" charset="-122"/>
                <a:ea typeface="Microsoft YaHei" panose="020B0503020204020204" pitchFamily="34" charset="-122"/>
              </a:rPr>
              <a:t>&amp; </a:t>
            </a:r>
            <a:r>
              <a:rPr lang="zh-CN" altLang="en-US" sz="1400">
                <a:solidFill>
                  <a:schemeClr val="tx1"/>
                </a:solidFill>
                <a:latin typeface="Microsoft YaHei" panose="020B0503020204020204" pitchFamily="34" charset="-122"/>
                <a:ea typeface="Microsoft YaHei" panose="020B0503020204020204" pitchFamily="34" charset="-122"/>
              </a:rPr>
              <a:t>石宣化，第一章：</a:t>
            </a:r>
            <a:r>
              <a:rPr lang="zh-CN" altLang="en-US" sz="1400" i="0">
                <a:solidFill>
                  <a:schemeClr val="tx1"/>
                </a:solidFill>
                <a:latin typeface="Microsoft YaHei" panose="020B0503020204020204" pitchFamily="34" charset="-122"/>
                <a:ea typeface="Microsoft YaHei" panose="020B0503020204020204" pitchFamily="34" charset="-122"/>
              </a:rPr>
              <a:t>大数据处理基础</a:t>
            </a:r>
            <a:endParaRPr lang="en-US" sz="1400" i="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1726954F-82F0-48B8-A98F-64CB9DD36F8F}" type="datetimeFigureOut">
              <a:rPr lang="en-US" smtClean="0"/>
              <a:t>3/7/24</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6954F-82F0-48B8-A98F-64CB9DD36F8F}" type="datetimeFigureOut">
              <a:rPr lang="en-US" smtClean="0"/>
              <a:t>3/7/24</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png"/><Relationship Id="rId9" Type="http://schemas.openxmlformats.org/officeDocument/2006/relationships/image" Target="../media/image79.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dirty="0">
                <a:solidFill>
                  <a:schemeClr val="bg1"/>
                </a:solidFill>
                <a:latin typeface="Arial" panose="020B0604020202020204" pitchFamily="34" charset="0"/>
                <a:ea typeface="Microsoft YaHei" panose="020B0503020204020204" pitchFamily="34" charset="-122"/>
              </a:rPr>
              <a:t> 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1">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3">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#1: </a:t>
            </a:r>
            <a:r>
              <a:rPr lang="zh-CN" altLang="en-US" sz="3200" b="1" spc="100" dirty="0">
                <a:solidFill>
                  <a:schemeClr val="bg1"/>
                </a:solidFill>
                <a:latin typeface="Arial" panose="020B0604020202020204" pitchFamily="34" charset="0"/>
                <a:ea typeface="微软雅黑" panose="020B0503020204020204" pitchFamily="34" charset="-122"/>
              </a:rPr>
              <a:t>大数据处理基础</a:t>
            </a:r>
            <a:endParaRPr lang="zh-CN" altLang="en-US" sz="3200" b="1" spc="100" dirty="0">
              <a:latin typeface="Arial" panose="020B0604020202020204" pitchFamily="34" charset="0"/>
              <a:ea typeface="微软雅黑" panose="020B0503020204020204" pitchFamily="34" charset="-122"/>
            </a:endParaRPr>
          </a:p>
        </p:txBody>
      </p:sp>
      <p:pic>
        <p:nvPicPr>
          <p:cNvPr id="20" name="Picture 19">
            <a:extLst>
              <a:ext uri="{FF2B5EF4-FFF2-40B4-BE49-F238E27FC236}">
                <a16:creationId xmlns:a16="http://schemas.microsoft.com/office/drawing/2014/main" id="{759291D0-3EAA-47C4-BE2F-59A886CD188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22" name="图片 21">
            <a:extLst>
              <a:ext uri="{FF2B5EF4-FFF2-40B4-BE49-F238E27FC236}">
                <a16:creationId xmlns:a16="http://schemas.microsoft.com/office/drawing/2014/main" id="{C1840B77-4E53-DA4A-A89F-D7E34DF12915}"/>
              </a:ext>
            </a:extLst>
          </p:cNvPr>
          <p:cNvPicPr>
            <a:picLocks noChangeAspect="1"/>
          </p:cNvPicPr>
          <p:nvPr/>
        </p:nvPicPr>
        <p:blipFill>
          <a:blip r:embed="rId15"/>
          <a:stretch>
            <a:fillRect/>
          </a:stretch>
        </p:blipFill>
        <p:spPr>
          <a:xfrm>
            <a:off x="1416818" y="9951"/>
            <a:ext cx="1886123" cy="1086294"/>
          </a:xfrm>
          <a:prstGeom prst="rect">
            <a:avLst/>
          </a:prstGeom>
        </p:spPr>
      </p:pic>
      <p:pic>
        <p:nvPicPr>
          <p:cNvPr id="24" name="Picture 7">
            <a:extLst>
              <a:ext uri="{FF2B5EF4-FFF2-40B4-BE49-F238E27FC236}">
                <a16:creationId xmlns:a16="http://schemas.microsoft.com/office/drawing/2014/main" id="{A35CED14-2977-FD49-A700-3CCEF3548621}"/>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2441" y="12802"/>
            <a:ext cx="1419260" cy="1088099"/>
          </a:xfrm>
          <a:prstGeom prst="rect">
            <a:avLst/>
          </a:prstGeom>
        </p:spPr>
      </p:pic>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solidFill>
                  <a:srgbClr val="FF0000"/>
                </a:solidFill>
              </a:rPr>
              <a:t>1.1 </a:t>
            </a:r>
            <a:r>
              <a:rPr lang="zh-CN" altLang="en-US">
                <a:solidFill>
                  <a:srgbClr val="FF0000"/>
                </a:solidFill>
              </a:rPr>
              <a:t>大数据特征</a:t>
            </a:r>
            <a:endParaRPr lang="en-US" altLang="zh-CN">
              <a:solidFill>
                <a:srgbClr val="FF0000"/>
              </a:solidFill>
            </a:endParaRPr>
          </a:p>
          <a:p>
            <a:r>
              <a:rPr lang="en-US" altLang="zh-CN"/>
              <a:t>1.2 </a:t>
            </a:r>
            <a:r>
              <a:rPr lang="zh-CN" altLang="en-US"/>
              <a:t>大数据存储模式</a:t>
            </a:r>
            <a:endParaRPr lang="en-US" altLang="zh-CN"/>
          </a:p>
          <a:p>
            <a:r>
              <a:rPr lang="en-US" altLang="zh-CN"/>
              <a:t>1.3 </a:t>
            </a:r>
            <a:r>
              <a:rPr lang="zh-CN" altLang="en-US"/>
              <a:t>大数据处理模式</a:t>
            </a:r>
            <a:endParaRPr lang="en-US" altLang="zh-CN"/>
          </a:p>
          <a:p>
            <a:r>
              <a:rPr lang="en-US" altLang="zh-CN"/>
              <a:t>1.4 </a:t>
            </a:r>
            <a:r>
              <a:rPr lang="zh-CN" altLang="en-US"/>
              <a:t>大数据编程模式</a:t>
            </a:r>
            <a:endParaRPr lang="en-US" altLang="zh-CN"/>
          </a:p>
          <a:p>
            <a:r>
              <a:rPr lang="en-US" altLang="zh-CN"/>
              <a:t>1.5 </a:t>
            </a:r>
            <a:r>
              <a:rPr lang="zh-CN" altLang="en-US"/>
              <a:t>大数据处理体系结构</a:t>
            </a:r>
            <a:endParaRPr lang="en-US"/>
          </a:p>
        </p:txBody>
      </p:sp>
    </p:spTree>
    <p:extLst>
      <p:ext uri="{BB962C8B-B14F-4D97-AF65-F5344CB8AC3E}">
        <p14:creationId xmlns:p14="http://schemas.microsoft.com/office/powerpoint/2010/main" val="2092871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18F0-2EF4-4EE5-98A7-F5DAC0AC55CD}"/>
              </a:ext>
            </a:extLst>
          </p:cNvPr>
          <p:cNvSpPr>
            <a:spLocks noGrp="1"/>
          </p:cNvSpPr>
          <p:nvPr>
            <p:ph type="title"/>
          </p:nvPr>
        </p:nvSpPr>
        <p:spPr/>
        <p:txBody>
          <a:bodyPr>
            <a:normAutofit/>
          </a:bodyPr>
          <a:lstStyle/>
          <a:p>
            <a:r>
              <a:rPr lang="en-US" altLang="zh-CN">
                <a:latin typeface="Arial" panose="020B0604020202020204" pitchFamily="34" charset="0"/>
                <a:cs typeface="Arial" panose="020B0604020202020204" pitchFamily="34" charset="0"/>
              </a:rPr>
              <a:t>1.1 </a:t>
            </a:r>
            <a:r>
              <a:rPr lang="zh-CN" altLang="en-US"/>
              <a:t>大数据特征</a:t>
            </a:r>
            <a:endParaRPr lang="en-US"/>
          </a:p>
        </p:txBody>
      </p:sp>
      <p:sp>
        <p:nvSpPr>
          <p:cNvPr id="3" name="Content Placeholder 2">
            <a:extLst>
              <a:ext uri="{FF2B5EF4-FFF2-40B4-BE49-F238E27FC236}">
                <a16:creationId xmlns:a16="http://schemas.microsoft.com/office/drawing/2014/main" id="{BA21EB78-2BE2-4887-8E9A-264C6E6DC9EE}"/>
              </a:ext>
            </a:extLst>
          </p:cNvPr>
          <p:cNvSpPr>
            <a:spLocks noGrp="1"/>
          </p:cNvSpPr>
          <p:nvPr>
            <p:ph idx="1"/>
          </p:nvPr>
        </p:nvSpPr>
        <p:spPr/>
        <p:txBody>
          <a:bodyPr/>
          <a:lstStyle/>
          <a:p>
            <a:r>
              <a:rPr lang="zh-CN" altLang="en-US"/>
              <a:t>大数据的产生及概念</a:t>
            </a:r>
            <a:endParaRPr lang="en-US"/>
          </a:p>
        </p:txBody>
      </p:sp>
      <p:grpSp>
        <p:nvGrpSpPr>
          <p:cNvPr id="8" name="组合 7">
            <a:extLst>
              <a:ext uri="{FF2B5EF4-FFF2-40B4-BE49-F238E27FC236}">
                <a16:creationId xmlns:a16="http://schemas.microsoft.com/office/drawing/2014/main" id="{14406CA4-1CBC-4BDC-8C2C-FCC88CD26729}"/>
              </a:ext>
            </a:extLst>
          </p:cNvPr>
          <p:cNvGrpSpPr/>
          <p:nvPr/>
        </p:nvGrpSpPr>
        <p:grpSpPr>
          <a:xfrm>
            <a:off x="4828980" y="2977752"/>
            <a:ext cx="6506489" cy="1800225"/>
            <a:chOff x="3841726" y="2337819"/>
            <a:chExt cx="7164387" cy="1800225"/>
          </a:xfrm>
        </p:grpSpPr>
        <p:sp>
          <p:nvSpPr>
            <p:cNvPr id="5" name="Rectangle 5">
              <a:extLst>
                <a:ext uri="{FF2B5EF4-FFF2-40B4-BE49-F238E27FC236}">
                  <a16:creationId xmlns:a16="http://schemas.microsoft.com/office/drawing/2014/main" id="{60C0667D-C6D1-4394-BF2F-1BB6AA5C05BE}"/>
                </a:ext>
              </a:extLst>
            </p:cNvPr>
            <p:cNvSpPr>
              <a:spLocks noChangeArrowheads="1"/>
            </p:cNvSpPr>
            <p:nvPr/>
          </p:nvSpPr>
          <p:spPr bwMode="auto">
            <a:xfrm>
              <a:off x="3841726" y="2337819"/>
              <a:ext cx="7164387" cy="1800225"/>
            </a:xfrm>
            <a:prstGeom prst="rect">
              <a:avLst/>
            </a:prstGeom>
            <a:solidFill>
              <a:srgbClr val="006AB7"/>
            </a:solidFill>
            <a:ln w="33401" cap="flat" algn="ctr">
              <a:solidFill>
                <a:srgbClr val="FFFFFF"/>
              </a:solidFill>
              <a:prstDash val="solid"/>
              <a:miter lim="800000"/>
              <a:headEnd type="none" w="med" len="med"/>
              <a:tailEnd type="none" w="med" len="med"/>
            </a:ln>
          </p:spPr>
          <p:txBody>
            <a:bodyPr wrap="none" anchor="ctr"/>
            <a:lstStyle>
              <a:lvl1pPr algn="ctr" eaLnBrk="0" hangingPunct="0">
                <a:defRPr>
                  <a:solidFill>
                    <a:schemeClr val="tx1"/>
                  </a:solidFill>
                  <a:latin typeface="Arial" panose="020B0604020202020204" pitchFamily="34" charset="0"/>
                  <a:ea typeface="宋体" panose="02010600030101010101" pitchFamily="2" charset="-122"/>
                </a:defRPr>
              </a:lvl1pPr>
              <a:lvl2pPr algn="ctr" eaLnBrk="0" hangingPunct="0">
                <a:defRPr>
                  <a:solidFill>
                    <a:schemeClr val="tx1"/>
                  </a:solidFill>
                  <a:latin typeface="Arial" panose="020B0604020202020204" pitchFamily="34" charset="0"/>
                  <a:ea typeface="宋体" panose="02010600030101010101" pitchFamily="2" charset="-122"/>
                </a:defRPr>
              </a:lvl2pPr>
              <a:lvl3pPr algn="ctr" eaLnBrk="0" hangingPunct="0">
                <a:defRPr>
                  <a:solidFill>
                    <a:schemeClr val="tx1"/>
                  </a:solidFill>
                  <a:latin typeface="Arial" panose="020B0604020202020204" pitchFamily="34" charset="0"/>
                  <a:ea typeface="宋体" panose="02010600030101010101" pitchFamily="2" charset="-122"/>
                </a:defRPr>
              </a:lvl3pPr>
              <a:lvl4pPr algn="ctr" eaLnBrk="0" hangingPunct="0">
                <a:defRPr>
                  <a:solidFill>
                    <a:schemeClr val="tx1"/>
                  </a:solidFill>
                  <a:latin typeface="Arial" panose="020B0604020202020204" pitchFamily="34" charset="0"/>
                  <a:ea typeface="宋体" panose="02010600030101010101" pitchFamily="2" charset="-122"/>
                </a:defRPr>
              </a:lvl4pPr>
              <a:lvl5pPr algn="ctr" eaLnBrk="0" hangingPunct="0">
                <a:defRPr>
                  <a:solidFill>
                    <a:schemeClr val="tx1"/>
                  </a:solidFill>
                  <a:latin typeface="Arial" panose="020B0604020202020204" pitchFamily="34" charset="0"/>
                  <a:ea typeface="宋体" panose="02010600030101010101" pitchFamily="2" charset="-122"/>
                </a:defRPr>
              </a:lvl5pPr>
              <a:lvl6pPr algn="ctr"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algn="ctr"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algn="ctr"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algn="ctr" eaLnBrk="0" fontAlgn="base" hangingPunct="0">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Rectangle 11">
              <a:extLst>
                <a:ext uri="{FF2B5EF4-FFF2-40B4-BE49-F238E27FC236}">
                  <a16:creationId xmlns:a16="http://schemas.microsoft.com/office/drawing/2014/main" id="{7247E10A-1DFD-4F2B-8CE5-3D9EBF108BD3}"/>
                </a:ext>
              </a:extLst>
            </p:cNvPr>
            <p:cNvSpPr txBox="1">
              <a:spLocks noChangeArrowheads="1"/>
            </p:cNvSpPr>
            <p:nvPr/>
          </p:nvSpPr>
          <p:spPr>
            <a:xfrm>
              <a:off x="4510703" y="2674084"/>
              <a:ext cx="5905500" cy="1186999"/>
            </a:xfrm>
            <a:prstGeom prst="rect">
              <a:avLst/>
            </a:prstGeom>
            <a:ln/>
            <a:effectLst>
              <a:outerShdw dist="35921" dir="2700000" algn="ctr" rotWithShape="0">
                <a:schemeClr val="tx2"/>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err="1">
                  <a:solidFill>
                    <a:schemeClr val="bg1"/>
                  </a:solidFill>
                  <a:latin typeface="微软雅黑" panose="020B0503020204020204" pitchFamily="34" charset="-122"/>
                  <a:ea typeface="微软雅黑" panose="020B0503020204020204" pitchFamily="34" charset="-122"/>
                </a:rPr>
                <a:t>什么是大数据</a:t>
              </a:r>
              <a:r>
                <a:rPr lang="en-US" altLang="en-US" sz="3200" b="1">
                  <a:solidFill>
                    <a:schemeClr val="bg1"/>
                  </a:solidFill>
                  <a:latin typeface="微软雅黑" panose="020B0503020204020204" pitchFamily="34" charset="-122"/>
                  <a:ea typeface="微软雅黑" panose="020B0503020204020204" pitchFamily="34" charset="-122"/>
                </a:rPr>
                <a:t>？</a:t>
              </a:r>
            </a:p>
            <a:p>
              <a:pPr>
                <a:buFont typeface="Wingdings" panose="05000000000000000000" pitchFamily="2" charset="2"/>
                <a:buNone/>
              </a:pPr>
              <a:r>
                <a:rPr lang="en-US" altLang="en-US" sz="3200" b="1">
                  <a:solidFill>
                    <a:schemeClr val="bg1"/>
                  </a:solidFill>
                  <a:latin typeface="微软雅黑" panose="020B0503020204020204" pitchFamily="34" charset="-122"/>
                  <a:ea typeface="微软雅黑" panose="020B0503020204020204" pitchFamily="34" charset="-122"/>
                </a:rPr>
                <a:t>   </a:t>
              </a:r>
              <a:r>
                <a:rPr lang="en-US" altLang="en-US" sz="3200" b="1" err="1">
                  <a:solidFill>
                    <a:schemeClr val="bg1"/>
                  </a:solidFill>
                  <a:latin typeface="微软雅黑" panose="020B0503020204020204" pitchFamily="34" charset="-122"/>
                  <a:ea typeface="微软雅黑" panose="020B0503020204020204" pitchFamily="34" charset="-122"/>
                </a:rPr>
                <a:t>海量数据本身+处理方法</a:t>
              </a:r>
              <a:endParaRPr lang="en-US" altLang="en-US" sz="3200" b="1">
                <a:solidFill>
                  <a:schemeClr val="bg1"/>
                </a:solidFill>
                <a:latin typeface="微软雅黑" panose="020B0503020204020204" pitchFamily="34" charset="-122"/>
                <a:ea typeface="微软雅黑" panose="020B0503020204020204" pitchFamily="34" charset="-122"/>
              </a:endParaRPr>
            </a:p>
          </p:txBody>
        </p:sp>
      </p:grpSp>
      <p:pic>
        <p:nvPicPr>
          <p:cNvPr id="14" name="图片 13" descr="图片包含 游戏机, 房间, 钟表&#10;&#10;描述已自动生成">
            <a:extLst>
              <a:ext uri="{FF2B5EF4-FFF2-40B4-BE49-F238E27FC236}">
                <a16:creationId xmlns:a16="http://schemas.microsoft.com/office/drawing/2014/main" id="{BA3EADD4-CEB9-4E3C-8F2E-C9D256CA4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163" y="2207623"/>
            <a:ext cx="3453582" cy="3721325"/>
          </a:xfrm>
          <a:prstGeom prst="rect">
            <a:avLst/>
          </a:prstGeom>
        </p:spPr>
      </p:pic>
    </p:spTree>
    <p:extLst>
      <p:ext uri="{BB962C8B-B14F-4D97-AF65-F5344CB8AC3E}">
        <p14:creationId xmlns:p14="http://schemas.microsoft.com/office/powerpoint/2010/main" val="125196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5481-5030-4165-8128-4317875AB10A}"/>
              </a:ext>
            </a:extLst>
          </p:cNvPr>
          <p:cNvSpPr>
            <a:spLocks noGrp="1"/>
          </p:cNvSpPr>
          <p:nvPr>
            <p:ph type="title"/>
          </p:nvPr>
        </p:nvSpPr>
        <p:spPr/>
        <p:txBody>
          <a:bodyPr>
            <a:normAutofit/>
          </a:bodyPr>
          <a:lstStyle/>
          <a:p>
            <a:r>
              <a:rPr lang="zh-CN" altLang="en-US"/>
              <a:t>大数据特征：</a:t>
            </a:r>
            <a:r>
              <a:rPr lang="en-US" altLang="zh-CN">
                <a:latin typeface="Arial" panose="020B0604020202020204" pitchFamily="34" charset="0"/>
              </a:rPr>
              <a:t>5V</a:t>
            </a:r>
            <a:r>
              <a:rPr lang="zh-CN" altLang="en-US">
                <a:latin typeface="Arial" panose="020B0604020202020204" pitchFamily="34" charset="0"/>
              </a:rPr>
              <a:t>特征</a:t>
            </a:r>
            <a:endParaRPr lang="zh-CN" altLang="en-US"/>
          </a:p>
        </p:txBody>
      </p:sp>
      <p:sp>
        <p:nvSpPr>
          <p:cNvPr id="4" name="Rounded Rectangle 67">
            <a:extLst>
              <a:ext uri="{FF2B5EF4-FFF2-40B4-BE49-F238E27FC236}">
                <a16:creationId xmlns:a16="http://schemas.microsoft.com/office/drawing/2014/main" id="{BE13CC43-4C03-4D4C-9142-2B5F55460947}"/>
              </a:ext>
            </a:extLst>
          </p:cNvPr>
          <p:cNvSpPr/>
          <p:nvPr/>
        </p:nvSpPr>
        <p:spPr bwMode="auto">
          <a:xfrm>
            <a:off x="9727123" y="1129691"/>
            <a:ext cx="2181179" cy="5353054"/>
          </a:xfrm>
          <a:prstGeom prst="roundRect">
            <a:avLst>
              <a:gd name="adj" fmla="val 5032"/>
            </a:avLst>
          </a:prstGeom>
          <a:gradFill>
            <a:gsLst>
              <a:gs pos="0">
                <a:srgbClr val="97D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5" name="Rounded Rectangle 67">
            <a:extLst>
              <a:ext uri="{FF2B5EF4-FFF2-40B4-BE49-F238E27FC236}">
                <a16:creationId xmlns:a16="http://schemas.microsoft.com/office/drawing/2014/main" id="{0D6CE887-0AD3-41AE-8C31-D62B06E09BE2}"/>
              </a:ext>
            </a:extLst>
          </p:cNvPr>
          <p:cNvSpPr/>
          <p:nvPr/>
        </p:nvSpPr>
        <p:spPr bwMode="auto">
          <a:xfrm>
            <a:off x="7362632" y="1129691"/>
            <a:ext cx="2181178" cy="5353054"/>
          </a:xfrm>
          <a:prstGeom prst="roundRect">
            <a:avLst>
              <a:gd name="adj" fmla="val 5032"/>
            </a:avLst>
          </a:prstGeom>
          <a:gradFill>
            <a:gsLst>
              <a:gs pos="0">
                <a:srgbClr val="43AE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ounded Rectangle 67">
            <a:extLst>
              <a:ext uri="{FF2B5EF4-FFF2-40B4-BE49-F238E27FC236}">
                <a16:creationId xmlns:a16="http://schemas.microsoft.com/office/drawing/2014/main" id="{78E39CB3-92B9-49F2-8D87-EDD10EA98DD7}"/>
              </a:ext>
            </a:extLst>
          </p:cNvPr>
          <p:cNvSpPr/>
          <p:nvPr/>
        </p:nvSpPr>
        <p:spPr bwMode="auto">
          <a:xfrm>
            <a:off x="2633652" y="1129691"/>
            <a:ext cx="2181178" cy="5353054"/>
          </a:xfrm>
          <a:prstGeom prst="roundRect">
            <a:avLst>
              <a:gd name="adj" fmla="val 5032"/>
            </a:avLst>
          </a:prstGeom>
          <a:gradFill>
            <a:gsLst>
              <a:gs pos="0">
                <a:srgbClr val="019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7" name="Rounded Rectangle 67">
            <a:extLst>
              <a:ext uri="{FF2B5EF4-FFF2-40B4-BE49-F238E27FC236}">
                <a16:creationId xmlns:a16="http://schemas.microsoft.com/office/drawing/2014/main" id="{E9C6E4F1-CE35-489A-9A47-34BE8EFB7E41}"/>
              </a:ext>
            </a:extLst>
          </p:cNvPr>
          <p:cNvSpPr/>
          <p:nvPr/>
        </p:nvSpPr>
        <p:spPr bwMode="auto">
          <a:xfrm>
            <a:off x="269161" y="1129691"/>
            <a:ext cx="2181179" cy="5353054"/>
          </a:xfrm>
          <a:prstGeom prst="roundRect">
            <a:avLst>
              <a:gd name="adj" fmla="val 5032"/>
            </a:avLst>
          </a:prstGeom>
          <a:gradFill>
            <a:gsLst>
              <a:gs pos="0">
                <a:srgbClr val="0070C0"/>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8" name="WorkTogether-TITLE">
            <a:extLst>
              <a:ext uri="{FF2B5EF4-FFF2-40B4-BE49-F238E27FC236}">
                <a16:creationId xmlns:a16="http://schemas.microsoft.com/office/drawing/2014/main" id="{1B61747C-6B3B-426E-805D-CF07396CAD48}"/>
              </a:ext>
            </a:extLst>
          </p:cNvPr>
          <p:cNvSpPr/>
          <p:nvPr/>
        </p:nvSpPr>
        <p:spPr>
          <a:xfrm>
            <a:off x="373613" y="1338598"/>
            <a:ext cx="1972274" cy="369332"/>
          </a:xfrm>
          <a:prstGeom prst="rect">
            <a:avLst/>
          </a:prstGeom>
          <a:effectLst>
            <a:outerShdw blurRad="50800" dist="38100" dir="2700000" algn="tl" rotWithShape="0">
              <a:prstClr val="black">
                <a:alpha val="6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tr-TR" altLang="zh-CN" b="1">
                <a:latin typeface="Arial" pitchFamily="34" charset="0"/>
                <a:ea typeface="+mn-ea"/>
                <a:cs typeface="Arial" pitchFamily="34" charset="0"/>
              </a:rPr>
              <a:t>olume</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大容量</a:t>
            </a:r>
            <a:endParaRPr lang="tr-TR" b="1">
              <a:latin typeface="Arial" pitchFamily="34" charset="0"/>
              <a:ea typeface="+mn-ea"/>
              <a:cs typeface="Arial" pitchFamily="34" charset="0"/>
            </a:endParaRPr>
          </a:p>
        </p:txBody>
      </p:sp>
      <p:sp>
        <p:nvSpPr>
          <p:cNvPr id="9" name="BringIdeas-TITLE">
            <a:extLst>
              <a:ext uri="{FF2B5EF4-FFF2-40B4-BE49-F238E27FC236}">
                <a16:creationId xmlns:a16="http://schemas.microsoft.com/office/drawing/2014/main" id="{934774EC-EBF7-4DFE-A8E9-76F97CBE65CE}"/>
              </a:ext>
            </a:extLst>
          </p:cNvPr>
          <p:cNvSpPr/>
          <p:nvPr/>
        </p:nvSpPr>
        <p:spPr>
          <a:xfrm>
            <a:off x="2628316" y="1338598"/>
            <a:ext cx="2022131"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en-US" altLang="zh-CN" b="1" err="1">
                <a:latin typeface="Arial" pitchFamily="34" charset="0"/>
                <a:ea typeface="+mn-ea"/>
                <a:cs typeface="Arial" pitchFamily="34" charset="0"/>
              </a:rPr>
              <a:t>elocity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快速性</a:t>
            </a:r>
            <a:endParaRPr lang="tr-TR" b="1">
              <a:latin typeface="Arial" pitchFamily="34" charset="0"/>
              <a:ea typeface="+mn-ea"/>
              <a:cs typeface="Arial" pitchFamily="34" charset="0"/>
            </a:endParaRPr>
          </a:p>
        </p:txBody>
      </p:sp>
      <p:sp>
        <p:nvSpPr>
          <p:cNvPr id="10" name="UseOffice-TITLE">
            <a:extLst>
              <a:ext uri="{FF2B5EF4-FFF2-40B4-BE49-F238E27FC236}">
                <a16:creationId xmlns:a16="http://schemas.microsoft.com/office/drawing/2014/main" id="{546F2253-B6C0-4995-B91D-A1BA116085A6}"/>
              </a:ext>
            </a:extLst>
          </p:cNvPr>
          <p:cNvSpPr/>
          <p:nvPr/>
        </p:nvSpPr>
        <p:spPr>
          <a:xfrm>
            <a:off x="7485588" y="1338598"/>
            <a:ext cx="1939247"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zh-CN" altLang="en-US" b="1">
                <a:latin typeface="Arial" pitchFamily="34" charset="0"/>
                <a:ea typeface="+mn-ea"/>
                <a:cs typeface="Arial" pitchFamily="34" charset="0"/>
              </a:rPr>
              <a:t> </a:t>
            </a:r>
            <a:r>
              <a:rPr lang="en-US" altLang="zh-CN" b="1">
                <a:solidFill>
                  <a:srgbClr val="FFFF00"/>
                </a:solidFill>
                <a:latin typeface="Arial" pitchFamily="34" charset="0"/>
                <a:ea typeface="+mn-ea"/>
                <a:cs typeface="Arial" pitchFamily="34" charset="0"/>
              </a:rPr>
              <a:t>V</a:t>
            </a:r>
            <a:r>
              <a:rPr lang="en-US" altLang="zh-CN" b="1">
                <a:latin typeface="Arial" pitchFamily="34" charset="0"/>
                <a:ea typeface="+mn-ea"/>
                <a:cs typeface="Arial" pitchFamily="34" charset="0"/>
              </a:rPr>
              <a:t>alue-</a:t>
            </a:r>
            <a:r>
              <a:rPr lang="zh-CN" altLang="en-US" b="1">
                <a:latin typeface="Arial" pitchFamily="34" charset="0"/>
                <a:ea typeface="+mn-ea"/>
                <a:cs typeface="Arial" pitchFamily="34" charset="0"/>
              </a:rPr>
              <a:t>价值低</a:t>
            </a:r>
            <a:endParaRPr lang="en-US" b="1">
              <a:latin typeface="Arial" pitchFamily="34" charset="0"/>
              <a:ea typeface="+mn-ea"/>
              <a:cs typeface="Arial" pitchFamily="34" charset="0"/>
            </a:endParaRPr>
          </a:p>
        </p:txBody>
      </p:sp>
      <p:sp>
        <p:nvSpPr>
          <p:cNvPr id="15" name="SimplifyDeployment-TITLE">
            <a:extLst>
              <a:ext uri="{FF2B5EF4-FFF2-40B4-BE49-F238E27FC236}">
                <a16:creationId xmlns:a16="http://schemas.microsoft.com/office/drawing/2014/main" id="{F25DB337-F18E-48DC-BCD9-24C7556B3961}"/>
              </a:ext>
            </a:extLst>
          </p:cNvPr>
          <p:cNvSpPr/>
          <p:nvPr/>
        </p:nvSpPr>
        <p:spPr>
          <a:xfrm>
            <a:off x="9803985" y="1338598"/>
            <a:ext cx="2027454"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en-US" altLang="zh-CN" b="1" err="1">
                <a:latin typeface="Arial" pitchFamily="34" charset="0"/>
                <a:ea typeface="+mn-ea"/>
                <a:cs typeface="Arial" pitchFamily="34" charset="0"/>
              </a:rPr>
              <a:t>eracity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准确性</a:t>
            </a:r>
            <a:endParaRPr lang="tr-TR" b="1">
              <a:latin typeface="Arial" pitchFamily="34" charset="0"/>
              <a:ea typeface="+mn-ea"/>
              <a:cs typeface="Arial" pitchFamily="34" charset="0"/>
            </a:endParaRPr>
          </a:p>
        </p:txBody>
      </p:sp>
      <p:sp>
        <p:nvSpPr>
          <p:cNvPr id="20" name="Rounded Rectangle 67">
            <a:extLst>
              <a:ext uri="{FF2B5EF4-FFF2-40B4-BE49-F238E27FC236}">
                <a16:creationId xmlns:a16="http://schemas.microsoft.com/office/drawing/2014/main" id="{9B62E9DC-C739-4293-B3E2-DA6B130952FC}"/>
              </a:ext>
            </a:extLst>
          </p:cNvPr>
          <p:cNvSpPr/>
          <p:nvPr/>
        </p:nvSpPr>
        <p:spPr bwMode="auto">
          <a:xfrm>
            <a:off x="4998142" y="1129691"/>
            <a:ext cx="2181178" cy="5353054"/>
          </a:xfrm>
          <a:prstGeom prst="roundRect">
            <a:avLst>
              <a:gd name="adj" fmla="val 5032"/>
            </a:avLst>
          </a:prstGeom>
          <a:gradFill>
            <a:gsLst>
              <a:gs pos="0">
                <a:srgbClr val="019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21" name="WorkTogether-TITLE">
            <a:extLst>
              <a:ext uri="{FF2B5EF4-FFF2-40B4-BE49-F238E27FC236}">
                <a16:creationId xmlns:a16="http://schemas.microsoft.com/office/drawing/2014/main" id="{B06132CD-41E5-4CA8-BAEF-0DABB9A61B15}"/>
              </a:ext>
            </a:extLst>
          </p:cNvPr>
          <p:cNvSpPr/>
          <p:nvPr/>
        </p:nvSpPr>
        <p:spPr>
          <a:xfrm>
            <a:off x="5102594" y="1338598"/>
            <a:ext cx="1972274" cy="369332"/>
          </a:xfrm>
          <a:prstGeom prst="rect">
            <a:avLst/>
          </a:prstGeom>
          <a:effectLst>
            <a:outerShdw blurRad="50800" dist="38100" dir="2700000" algn="tl" rotWithShape="0">
              <a:prstClr val="black">
                <a:alpha val="60000"/>
              </a:prstClr>
            </a:outerShdw>
          </a:effectLst>
        </p:spPr>
        <p:txBody>
          <a:bodyPr wrap="square">
            <a:spAutoFit/>
          </a:bodyPr>
          <a:lstStyle/>
          <a:p>
            <a:pPr algn="ctr">
              <a:defRPr/>
            </a:pPr>
            <a:r>
              <a:rPr lang="en-US" altLang="zh-CN" b="1">
                <a:solidFill>
                  <a:srgbClr val="FFFF00"/>
                </a:solidFill>
                <a:latin typeface="Arial" pitchFamily="34" charset="0"/>
                <a:cs typeface="Arial" pitchFamily="34" charset="0"/>
              </a:rPr>
              <a:t>V</a:t>
            </a:r>
            <a:r>
              <a:rPr lang="en-US" altLang="zh-CN" b="1">
                <a:latin typeface="Arial" pitchFamily="34" charset="0"/>
                <a:cs typeface="Arial" pitchFamily="34" charset="0"/>
              </a:rPr>
              <a:t>ariety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多样性</a:t>
            </a:r>
            <a:endParaRPr lang="tr-TR" b="1">
              <a:latin typeface="Arial" pitchFamily="34" charset="0"/>
              <a:ea typeface="+mn-ea"/>
              <a:cs typeface="Arial" pitchFamily="34" charset="0"/>
            </a:endParaRPr>
          </a:p>
        </p:txBody>
      </p:sp>
      <p:sp>
        <p:nvSpPr>
          <p:cNvPr id="22" name="圆角矩形 42">
            <a:extLst>
              <a:ext uri="{FF2B5EF4-FFF2-40B4-BE49-F238E27FC236}">
                <a16:creationId xmlns:a16="http://schemas.microsoft.com/office/drawing/2014/main" id="{CE27E673-3411-4B6D-BBD2-60CE8FE739C1}"/>
              </a:ext>
            </a:extLst>
          </p:cNvPr>
          <p:cNvSpPr/>
          <p:nvPr/>
        </p:nvSpPr>
        <p:spPr bwMode="auto">
          <a:xfrm>
            <a:off x="328966" y="1806487"/>
            <a:ext cx="2016921" cy="1476000"/>
          </a:xfrm>
          <a:prstGeom prst="roundRect">
            <a:avLst/>
          </a:prstGeom>
          <a:blipFill>
            <a:blip r:embed="rId2"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3" name="TextBox 22">
            <a:extLst>
              <a:ext uri="{FF2B5EF4-FFF2-40B4-BE49-F238E27FC236}">
                <a16:creationId xmlns:a16="http://schemas.microsoft.com/office/drawing/2014/main" id="{82A372EE-0E13-48B3-8565-4B955DDFB6BD}"/>
              </a:ext>
            </a:extLst>
          </p:cNvPr>
          <p:cNvSpPr txBox="1"/>
          <p:nvPr/>
        </p:nvSpPr>
        <p:spPr>
          <a:xfrm>
            <a:off x="261891" y="3775462"/>
            <a:ext cx="2160000" cy="2520000"/>
          </a:xfrm>
          <a:prstGeom prst="rect">
            <a:avLst/>
          </a:prstGeom>
          <a:no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zh-CN" altLang="en-US" sz="1969" b="1">
                <a:solidFill>
                  <a:schemeClr val="tx1"/>
                </a:solidFill>
                <a:latin typeface="微软雅黑" pitchFamily="34" charset="-122"/>
                <a:ea typeface="微软雅黑" pitchFamily="34" charset="-122"/>
              </a:rPr>
              <a:t>数据量巨大</a:t>
            </a:r>
            <a:endParaRPr lang="en-US" altLang="zh-CN" sz="1969" b="1">
              <a:solidFill>
                <a:schemeClr val="tx1"/>
              </a:solidFill>
              <a:latin typeface="微软雅黑" pitchFamily="34" charset="-122"/>
              <a:ea typeface="微软雅黑" pitchFamily="34" charset="-122"/>
            </a:endParaRPr>
          </a:p>
          <a:p>
            <a:pPr>
              <a:defRPr/>
            </a:pPr>
            <a:endParaRPr lang="en-US" altLang="zh-CN" sz="1969">
              <a:solidFill>
                <a:schemeClr val="tx1"/>
              </a:solidFill>
              <a:latin typeface="微软雅黑" pitchFamily="34" charset="-122"/>
              <a:ea typeface="微软雅黑" pitchFamily="34" charset="-122"/>
            </a:endParaRPr>
          </a:p>
          <a:p>
            <a:pPr>
              <a:defRPr/>
            </a:pPr>
            <a:r>
              <a:rPr lang="zh-CN" altLang="en-US" sz="1969">
                <a:solidFill>
                  <a:schemeClr val="tx1"/>
                </a:solidFill>
                <a:latin typeface="微软雅黑" pitchFamily="34" charset="-122"/>
                <a:ea typeface="微软雅黑" pitchFamily="34" charset="-122"/>
              </a:rPr>
              <a:t>全球在</a:t>
            </a:r>
            <a:r>
              <a:rPr lang="en-US" altLang="zh-CN" sz="1969">
                <a:solidFill>
                  <a:schemeClr val="tx1"/>
                </a:solidFill>
                <a:latin typeface="微软雅黑" pitchFamily="34" charset="-122"/>
                <a:ea typeface="微软雅黑" pitchFamily="34" charset="-122"/>
              </a:rPr>
              <a:t>2010 </a:t>
            </a:r>
            <a:r>
              <a:rPr lang="zh-CN" altLang="en-US" sz="1969">
                <a:solidFill>
                  <a:schemeClr val="tx1"/>
                </a:solidFill>
                <a:latin typeface="微软雅黑" pitchFamily="34" charset="-122"/>
                <a:ea typeface="微软雅黑" pitchFamily="34" charset="-122"/>
              </a:rPr>
              <a:t>年正式进入</a:t>
            </a:r>
            <a:r>
              <a:rPr lang="en-US" altLang="zh-CN" sz="1969">
                <a:solidFill>
                  <a:schemeClr val="tx1"/>
                </a:solidFill>
                <a:latin typeface="微软雅黑" pitchFamily="34" charset="-122"/>
                <a:ea typeface="微软雅黑" pitchFamily="34" charset="-122"/>
              </a:rPr>
              <a:t>ZB </a:t>
            </a:r>
            <a:r>
              <a:rPr lang="zh-CN" altLang="en-US" sz="1969">
                <a:solidFill>
                  <a:schemeClr val="tx1"/>
                </a:solidFill>
                <a:latin typeface="微软雅黑" pitchFamily="34" charset="-122"/>
                <a:ea typeface="微软雅黑" pitchFamily="34" charset="-122"/>
              </a:rPr>
              <a:t>时代</a:t>
            </a:r>
            <a:endParaRPr lang="en-US" altLang="zh-CN" sz="1969">
              <a:solidFill>
                <a:schemeClr val="tx1"/>
              </a:solidFill>
              <a:latin typeface="微软雅黑" pitchFamily="34" charset="-122"/>
              <a:ea typeface="微软雅黑" pitchFamily="34" charset="-122"/>
            </a:endParaRPr>
          </a:p>
          <a:p>
            <a:pPr>
              <a:defRPr/>
            </a:pPr>
            <a:r>
              <a:rPr lang="en-US" altLang="zh-CN" sz="1969">
                <a:solidFill>
                  <a:schemeClr val="tx1"/>
                </a:solidFill>
                <a:latin typeface="微软雅黑" pitchFamily="34" charset="-122"/>
                <a:ea typeface="微软雅黑" pitchFamily="34" charset="-122"/>
              </a:rPr>
              <a:t>IDC</a:t>
            </a:r>
            <a:r>
              <a:rPr lang="zh-CN" altLang="en-US" sz="1969">
                <a:solidFill>
                  <a:schemeClr val="tx1"/>
                </a:solidFill>
                <a:latin typeface="微软雅黑" pitchFamily="34" charset="-122"/>
                <a:ea typeface="微软雅黑" pitchFamily="34" charset="-122"/>
              </a:rPr>
              <a:t>预计到</a:t>
            </a:r>
            <a:r>
              <a:rPr lang="en-US" altLang="zh-CN" sz="1969">
                <a:solidFill>
                  <a:schemeClr val="tx1"/>
                </a:solidFill>
                <a:latin typeface="微软雅黑" pitchFamily="34" charset="-122"/>
                <a:ea typeface="微软雅黑" pitchFamily="34" charset="-122"/>
              </a:rPr>
              <a:t>2020 </a:t>
            </a:r>
            <a:r>
              <a:rPr lang="zh-CN" altLang="en-US" sz="1969">
                <a:solidFill>
                  <a:schemeClr val="tx1"/>
                </a:solidFill>
                <a:latin typeface="微软雅黑" pitchFamily="34" charset="-122"/>
                <a:ea typeface="微软雅黑" pitchFamily="34" charset="-122"/>
              </a:rPr>
              <a:t>年，全球将总共拥有</a:t>
            </a:r>
            <a:r>
              <a:rPr lang="en-US" altLang="zh-CN" sz="1969">
                <a:solidFill>
                  <a:schemeClr val="tx1"/>
                </a:solidFill>
                <a:latin typeface="微软雅黑" pitchFamily="34" charset="-122"/>
                <a:ea typeface="微软雅黑" pitchFamily="34" charset="-122"/>
              </a:rPr>
              <a:t>40ZB </a:t>
            </a:r>
            <a:r>
              <a:rPr lang="zh-CN" altLang="en-US" sz="1969">
                <a:solidFill>
                  <a:schemeClr val="tx1"/>
                </a:solidFill>
                <a:latin typeface="微软雅黑" pitchFamily="34" charset="-122"/>
                <a:ea typeface="微软雅黑" pitchFamily="34" charset="-122"/>
              </a:rPr>
              <a:t>的数据量</a:t>
            </a:r>
            <a:endParaRPr lang="en-US" altLang="zh-CN" sz="1969">
              <a:solidFill>
                <a:schemeClr val="tx1"/>
              </a:solidFill>
              <a:latin typeface="微软雅黑" pitchFamily="34" charset="-122"/>
              <a:ea typeface="微软雅黑" pitchFamily="34" charset="-122"/>
            </a:endParaRPr>
          </a:p>
        </p:txBody>
      </p:sp>
      <p:sp>
        <p:nvSpPr>
          <p:cNvPr id="24" name="圆角矩形 45">
            <a:extLst>
              <a:ext uri="{FF2B5EF4-FFF2-40B4-BE49-F238E27FC236}">
                <a16:creationId xmlns:a16="http://schemas.microsoft.com/office/drawing/2014/main" id="{B5D9F15F-BC94-4363-A963-7680E0B052E5}"/>
              </a:ext>
            </a:extLst>
          </p:cNvPr>
          <p:cNvSpPr/>
          <p:nvPr/>
        </p:nvSpPr>
        <p:spPr bwMode="auto">
          <a:xfrm>
            <a:off x="2725564" y="1806487"/>
            <a:ext cx="2016000" cy="1476000"/>
          </a:xfrm>
          <a:prstGeom prst="roundRect">
            <a:avLst/>
          </a:prstGeom>
          <a:blipFill>
            <a:blip r:embed="rId3"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5" name="圆角矩形 43">
            <a:extLst>
              <a:ext uri="{FF2B5EF4-FFF2-40B4-BE49-F238E27FC236}">
                <a16:creationId xmlns:a16="http://schemas.microsoft.com/office/drawing/2014/main" id="{35DEAC13-64EE-4D50-87A4-DD1BE45B159B}"/>
              </a:ext>
            </a:extLst>
          </p:cNvPr>
          <p:cNvSpPr/>
          <p:nvPr/>
        </p:nvSpPr>
        <p:spPr bwMode="auto">
          <a:xfrm>
            <a:off x="5057466" y="1806487"/>
            <a:ext cx="2016000" cy="1476000"/>
          </a:xfrm>
          <a:prstGeom prst="roundRect">
            <a:avLst/>
          </a:prstGeom>
          <a:blipFill>
            <a:blip r:embed="rId4"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6" name="圆角矩形 44">
            <a:extLst>
              <a:ext uri="{FF2B5EF4-FFF2-40B4-BE49-F238E27FC236}">
                <a16:creationId xmlns:a16="http://schemas.microsoft.com/office/drawing/2014/main" id="{294EB857-5619-4FF8-9EF3-16ACF0E52B19}"/>
              </a:ext>
            </a:extLst>
          </p:cNvPr>
          <p:cNvSpPr/>
          <p:nvPr/>
        </p:nvSpPr>
        <p:spPr bwMode="auto">
          <a:xfrm>
            <a:off x="7416841" y="1806487"/>
            <a:ext cx="2052000" cy="1476000"/>
          </a:xfrm>
          <a:prstGeom prst="roundRect">
            <a:avLst/>
          </a:prstGeom>
          <a:blipFill>
            <a:blip r:embed="rId5"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30" name="TextBox 29">
            <a:extLst>
              <a:ext uri="{FF2B5EF4-FFF2-40B4-BE49-F238E27FC236}">
                <a16:creationId xmlns:a16="http://schemas.microsoft.com/office/drawing/2014/main" id="{6228EB30-126E-4113-8FF3-8D6F1E3FC88B}"/>
              </a:ext>
            </a:extLst>
          </p:cNvPr>
          <p:cNvSpPr txBox="1"/>
          <p:nvPr/>
        </p:nvSpPr>
        <p:spPr>
          <a:xfrm>
            <a:off x="9734391" y="3775462"/>
            <a:ext cx="2166641" cy="2819618"/>
          </a:xfrm>
          <a:prstGeom prst="rect">
            <a:avLst/>
          </a:prstGeom>
          <a:no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zh-CN" altLang="en-US" sz="1969" b="1" dirty="0">
                <a:solidFill>
                  <a:schemeClr val="tx1"/>
                </a:solidFill>
                <a:latin typeface="微软雅黑" pitchFamily="34" charset="-122"/>
                <a:ea typeface="微软雅黑" pitchFamily="34" charset="-122"/>
              </a:rPr>
              <a:t>数据准确性、可信赖度</a:t>
            </a:r>
            <a:endParaRPr lang="en-US" altLang="zh-CN" sz="1969" b="1" dirty="0">
              <a:solidFill>
                <a:schemeClr val="tx1"/>
              </a:solidFill>
              <a:latin typeface="微软雅黑" pitchFamily="34" charset="-122"/>
              <a:ea typeface="微软雅黑" pitchFamily="34" charset="-122"/>
            </a:endParaRPr>
          </a:p>
          <a:p>
            <a:pPr>
              <a:defRPr/>
            </a:pPr>
            <a:endParaRPr lang="en-US" altLang="zh-CN" sz="1969" dirty="0">
              <a:solidFill>
                <a:schemeClr val="tx1"/>
              </a:solidFill>
              <a:latin typeface="微软雅黑" pitchFamily="34" charset="-122"/>
              <a:ea typeface="微软雅黑" pitchFamily="34" charset="-122"/>
            </a:endParaRPr>
          </a:p>
          <a:p>
            <a:pPr>
              <a:defRPr/>
            </a:pPr>
            <a:r>
              <a:rPr lang="zh-CN" altLang="en-US" sz="1969" dirty="0">
                <a:solidFill>
                  <a:schemeClr val="tx1"/>
                </a:solidFill>
                <a:latin typeface="微软雅黑" pitchFamily="34" charset="-122"/>
                <a:ea typeface="微软雅黑" pitchFamily="34" charset="-122"/>
              </a:rPr>
              <a:t>全球在</a:t>
            </a:r>
            <a:r>
              <a:rPr lang="en-US" altLang="zh-CN" sz="1969" dirty="0">
                <a:solidFill>
                  <a:schemeClr val="tx1"/>
                </a:solidFill>
                <a:latin typeface="微软雅黑" pitchFamily="34" charset="-122"/>
                <a:ea typeface="微软雅黑" pitchFamily="34" charset="-122"/>
              </a:rPr>
              <a:t>2010 </a:t>
            </a:r>
            <a:r>
              <a:rPr lang="zh-CN" altLang="en-US" sz="1969" dirty="0">
                <a:solidFill>
                  <a:schemeClr val="tx1"/>
                </a:solidFill>
                <a:latin typeface="微软雅黑" pitchFamily="34" charset="-122"/>
                <a:ea typeface="微软雅黑" pitchFamily="34" charset="-122"/>
              </a:rPr>
              <a:t>年正式进入</a:t>
            </a:r>
            <a:r>
              <a:rPr lang="en-US" altLang="zh-CN" sz="1969" dirty="0">
                <a:solidFill>
                  <a:schemeClr val="tx1"/>
                </a:solidFill>
                <a:latin typeface="微软雅黑" pitchFamily="34" charset="-122"/>
                <a:ea typeface="微软雅黑" pitchFamily="34" charset="-122"/>
              </a:rPr>
              <a:t>ZB </a:t>
            </a:r>
            <a:r>
              <a:rPr lang="zh-CN" altLang="en-US" sz="1969" dirty="0">
                <a:solidFill>
                  <a:schemeClr val="tx1"/>
                </a:solidFill>
                <a:latin typeface="微软雅黑" pitchFamily="34" charset="-122"/>
                <a:ea typeface="微软雅黑" pitchFamily="34" charset="-122"/>
              </a:rPr>
              <a:t>时代</a:t>
            </a:r>
            <a:endParaRPr lang="en-US" altLang="zh-CN" sz="1969" dirty="0">
              <a:solidFill>
                <a:schemeClr val="tx1"/>
              </a:solidFill>
              <a:latin typeface="微软雅黑" pitchFamily="34" charset="-122"/>
              <a:ea typeface="微软雅黑" pitchFamily="34" charset="-122"/>
            </a:endParaRPr>
          </a:p>
          <a:p>
            <a:pPr>
              <a:defRPr/>
            </a:pPr>
            <a:r>
              <a:rPr lang="en-US" altLang="zh-CN" sz="1969" dirty="0">
                <a:solidFill>
                  <a:schemeClr val="tx1"/>
                </a:solidFill>
                <a:latin typeface="微软雅黑" pitchFamily="34" charset="-122"/>
                <a:ea typeface="微软雅黑" pitchFamily="34" charset="-122"/>
              </a:rPr>
              <a:t>IDC</a:t>
            </a:r>
            <a:r>
              <a:rPr lang="zh-CN" altLang="en-US" sz="1969" dirty="0">
                <a:solidFill>
                  <a:schemeClr val="tx1"/>
                </a:solidFill>
                <a:latin typeface="微软雅黑" pitchFamily="34" charset="-122"/>
                <a:ea typeface="微软雅黑" pitchFamily="34" charset="-122"/>
              </a:rPr>
              <a:t>预计到</a:t>
            </a:r>
            <a:r>
              <a:rPr lang="en-US" altLang="zh-CN" sz="1969" dirty="0">
                <a:solidFill>
                  <a:schemeClr val="tx1"/>
                </a:solidFill>
                <a:latin typeface="微软雅黑" pitchFamily="34" charset="-122"/>
                <a:ea typeface="微软雅黑" pitchFamily="34" charset="-122"/>
              </a:rPr>
              <a:t>2020 </a:t>
            </a:r>
            <a:r>
              <a:rPr lang="zh-CN" altLang="en-US" sz="1969" dirty="0">
                <a:solidFill>
                  <a:schemeClr val="tx1"/>
                </a:solidFill>
                <a:latin typeface="微软雅黑" pitchFamily="34" charset="-122"/>
                <a:ea typeface="微软雅黑" pitchFamily="34" charset="-122"/>
              </a:rPr>
              <a:t>年，全球将总共拥有</a:t>
            </a:r>
            <a:r>
              <a:rPr lang="en-US" altLang="zh-CN" sz="1969" dirty="0">
                <a:solidFill>
                  <a:schemeClr val="tx1"/>
                </a:solidFill>
                <a:latin typeface="微软雅黑" pitchFamily="34" charset="-122"/>
                <a:ea typeface="微软雅黑" pitchFamily="34" charset="-122"/>
              </a:rPr>
              <a:t>40ZB </a:t>
            </a:r>
            <a:r>
              <a:rPr lang="zh-CN" altLang="en-US" sz="1969" dirty="0">
                <a:solidFill>
                  <a:schemeClr val="tx1"/>
                </a:solidFill>
                <a:latin typeface="微软雅黑" pitchFamily="34" charset="-122"/>
                <a:ea typeface="微软雅黑" pitchFamily="34" charset="-122"/>
              </a:rPr>
              <a:t>的数据量</a:t>
            </a:r>
            <a:endParaRPr lang="en-US" altLang="zh-CN" sz="1969" dirty="0">
              <a:solidFill>
                <a:schemeClr val="tx1"/>
              </a:solidFill>
              <a:latin typeface="微软雅黑" pitchFamily="34" charset="-122"/>
              <a:ea typeface="微软雅黑" pitchFamily="34" charset="-122"/>
            </a:endParaRPr>
          </a:p>
        </p:txBody>
      </p:sp>
      <p:sp>
        <p:nvSpPr>
          <p:cNvPr id="31" name="Rectangle 70">
            <a:extLst>
              <a:ext uri="{FF2B5EF4-FFF2-40B4-BE49-F238E27FC236}">
                <a16:creationId xmlns:a16="http://schemas.microsoft.com/office/drawing/2014/main" id="{544D87A7-8ABE-4533-A7AE-055CAC0885D6}"/>
              </a:ext>
            </a:extLst>
          </p:cNvPr>
          <p:cNvSpPr/>
          <p:nvPr/>
        </p:nvSpPr>
        <p:spPr>
          <a:xfrm>
            <a:off x="5001198" y="3775462"/>
            <a:ext cx="2160000" cy="2619179"/>
          </a:xfrm>
          <a:prstGeom prst="rect">
            <a:avLst/>
          </a:prstGeom>
          <a:effectLst>
            <a:outerShdw blurRad="50800" dist="38100" dir="2700000" algn="tl" rotWithShape="0">
              <a:prstClr val="black">
                <a:alpha val="40000"/>
              </a:prstClr>
            </a:outerShdw>
          </a:effectLst>
        </p:spPr>
        <p:txBody>
          <a:bodyPr wrap="square">
            <a:spAutoFit/>
          </a:bodyPr>
          <a:lstStyle/>
          <a:p>
            <a:pPr>
              <a:defRPr/>
            </a:pPr>
            <a:r>
              <a:rPr lang="zh-CN" altLang="zh-CN" sz="1969" b="1">
                <a:latin typeface="微软雅黑" pitchFamily="34" charset="-122"/>
                <a:ea typeface="微软雅黑" pitchFamily="34" charset="-122"/>
              </a:rPr>
              <a:t>结构化数据</a:t>
            </a:r>
            <a:r>
              <a:rPr lang="zh-CN" altLang="en-US" sz="1969" b="1">
                <a:latin typeface="微软雅黑" pitchFamily="34" charset="-122"/>
                <a:ea typeface="微软雅黑" pitchFamily="34" charset="-122"/>
              </a:rPr>
              <a:t>、半结构化数据</a:t>
            </a:r>
            <a:r>
              <a:rPr lang="zh-CN" altLang="zh-CN" sz="1969" b="1">
                <a:latin typeface="微软雅黑" pitchFamily="34" charset="-122"/>
                <a:ea typeface="微软雅黑" pitchFamily="34" charset="-122"/>
              </a:rPr>
              <a:t>和非结构化数据</a:t>
            </a:r>
            <a:endParaRPr lang="en-US" altLang="zh-CN" sz="1969" b="1">
              <a:latin typeface="微软雅黑" pitchFamily="34" charset="-122"/>
              <a:ea typeface="微软雅黑" pitchFamily="34" charset="-122"/>
            </a:endParaRPr>
          </a:p>
          <a:p>
            <a:pPr>
              <a:spcBef>
                <a:spcPts val="844"/>
              </a:spcBef>
              <a:defRPr/>
            </a:pPr>
            <a:r>
              <a:rPr lang="zh-CN" altLang="zh-CN" sz="1969">
                <a:latin typeface="微软雅黑" pitchFamily="34" charset="-122"/>
                <a:ea typeface="微软雅黑" pitchFamily="34" charset="-122"/>
              </a:rPr>
              <a:t>数据类型早已不是单一的文本形式</a:t>
            </a:r>
            <a:r>
              <a:rPr lang="zh-CN" altLang="en-US" sz="1969">
                <a:latin typeface="微软雅黑" pitchFamily="34" charset="-122"/>
                <a:ea typeface="微软雅黑" pitchFamily="34" charset="-122"/>
              </a:rPr>
              <a:t>，订单、日</a:t>
            </a:r>
            <a:r>
              <a:rPr lang="zh-CN" altLang="zh-CN" sz="1969">
                <a:latin typeface="微软雅黑" pitchFamily="34" charset="-122"/>
                <a:ea typeface="微软雅黑" pitchFamily="34" charset="-122"/>
              </a:rPr>
              <a:t>志、音频</a:t>
            </a:r>
            <a:r>
              <a:rPr lang="zh-CN" altLang="en-US" sz="1969">
                <a:latin typeface="微软雅黑" pitchFamily="34" charset="-122"/>
                <a:ea typeface="微软雅黑" pitchFamily="34" charset="-122"/>
              </a:rPr>
              <a:t>，</a:t>
            </a:r>
            <a:r>
              <a:rPr lang="zh-CN" altLang="zh-CN" sz="1969">
                <a:latin typeface="微软雅黑" pitchFamily="34" charset="-122"/>
                <a:ea typeface="微软雅黑" pitchFamily="34" charset="-122"/>
              </a:rPr>
              <a:t>能力提出了更高的要求</a:t>
            </a:r>
            <a:endParaRPr lang="en-US" altLang="zh-CN" sz="1969">
              <a:latin typeface="微软雅黑" pitchFamily="34" charset="-122"/>
              <a:ea typeface="微软雅黑" pitchFamily="34" charset="-122"/>
            </a:endParaRPr>
          </a:p>
        </p:txBody>
      </p:sp>
      <p:sp>
        <p:nvSpPr>
          <p:cNvPr id="32" name="Rectangle 73">
            <a:extLst>
              <a:ext uri="{FF2B5EF4-FFF2-40B4-BE49-F238E27FC236}">
                <a16:creationId xmlns:a16="http://schemas.microsoft.com/office/drawing/2014/main" id="{350F64F9-B29E-46E8-A597-7AB6BF94669D}"/>
              </a:ext>
            </a:extLst>
          </p:cNvPr>
          <p:cNvSpPr/>
          <p:nvPr/>
        </p:nvSpPr>
        <p:spPr>
          <a:xfrm>
            <a:off x="7362630" y="3775462"/>
            <a:ext cx="2160000" cy="2588337"/>
          </a:xfrm>
          <a:prstGeom prst="rect">
            <a:avLst/>
          </a:prstGeom>
          <a:effectLst>
            <a:outerShdw blurRad="50800" dist="38100" dir="2700000" algn="tl" rotWithShape="0">
              <a:prstClr val="black">
                <a:alpha val="40000"/>
              </a:prstClr>
            </a:outerShdw>
          </a:effectLst>
        </p:spPr>
        <p:txBody>
          <a:bodyPr wrap="square">
            <a:spAutoFit/>
          </a:bodyPr>
          <a:lstStyle/>
          <a:p>
            <a:pPr>
              <a:spcBef>
                <a:spcPts val="844"/>
              </a:spcBef>
              <a:defRPr/>
            </a:pPr>
            <a:r>
              <a:rPr lang="zh-CN" altLang="en-US" sz="1969" b="1">
                <a:latin typeface="微软雅黑" pitchFamily="34" charset="-122"/>
                <a:ea typeface="微软雅黑" pitchFamily="34" charset="-122"/>
              </a:rPr>
              <a:t>沙里淘金，价值密度低</a:t>
            </a:r>
            <a:endParaRPr lang="en-US" altLang="zh-CN" sz="1969" b="1">
              <a:latin typeface="微软雅黑" pitchFamily="34" charset="-122"/>
              <a:ea typeface="微软雅黑" pitchFamily="34" charset="-122"/>
            </a:endParaRPr>
          </a:p>
          <a:p>
            <a:pPr>
              <a:lnSpc>
                <a:spcPct val="120000"/>
              </a:lnSpc>
              <a:spcBef>
                <a:spcPts val="844"/>
              </a:spcBef>
              <a:defRPr/>
            </a:pPr>
            <a:r>
              <a:rPr lang="zh-CN" altLang="en-US" sz="1969">
                <a:latin typeface="微软雅黑" pitchFamily="34" charset="-122"/>
                <a:ea typeface="微软雅黑" pitchFamily="34" charset="-122"/>
              </a:rPr>
              <a:t>数</a:t>
            </a:r>
            <a:r>
              <a:rPr lang="zh-CN" altLang="zh-CN" sz="1969">
                <a:latin typeface="微软雅黑" pitchFamily="34" charset="-122"/>
                <a:ea typeface="微软雅黑" pitchFamily="34" charset="-122"/>
              </a:rPr>
              <a:t>小时的视频，可能有用的数据仅仅只有一两秒。如何</a:t>
            </a:r>
            <a:r>
              <a:rPr lang="zh-CN" altLang="en-US" sz="1969">
                <a:latin typeface="微软雅黑" pitchFamily="34" charset="-122"/>
                <a:ea typeface="微软雅黑" pitchFamily="34" charset="-122"/>
              </a:rPr>
              <a:t>迅速</a:t>
            </a:r>
            <a:r>
              <a:rPr lang="zh-CN" altLang="zh-CN" sz="1969">
                <a:latin typeface="微软雅黑" pitchFamily="34" charset="-122"/>
                <a:ea typeface="微软雅黑" pitchFamily="34" charset="-122"/>
              </a:rPr>
              <a:t>“提纯”是大数据的难题</a:t>
            </a:r>
            <a:endParaRPr lang="en-US" altLang="en-US" sz="1969">
              <a:latin typeface="微软雅黑" pitchFamily="34" charset="-122"/>
              <a:ea typeface="微软雅黑" pitchFamily="34" charset="-122"/>
            </a:endParaRPr>
          </a:p>
        </p:txBody>
      </p:sp>
      <p:sp>
        <p:nvSpPr>
          <p:cNvPr id="33" name="Rectangle 78">
            <a:extLst>
              <a:ext uri="{FF2B5EF4-FFF2-40B4-BE49-F238E27FC236}">
                <a16:creationId xmlns:a16="http://schemas.microsoft.com/office/drawing/2014/main" id="{C6073CA7-B24E-491A-AB98-CBB84B0E73EA}"/>
              </a:ext>
            </a:extLst>
          </p:cNvPr>
          <p:cNvSpPr/>
          <p:nvPr/>
        </p:nvSpPr>
        <p:spPr>
          <a:xfrm>
            <a:off x="2633650" y="3775462"/>
            <a:ext cx="2160000" cy="2592000"/>
          </a:xfrm>
          <a:prstGeom prst="rect">
            <a:avLst/>
          </a:prstGeom>
          <a:effectLst>
            <a:outerShdw blurRad="50800" dist="38100" dir="2700000" algn="tl" rotWithShape="0">
              <a:prstClr val="black">
                <a:alpha val="40000"/>
              </a:prstClr>
            </a:outerShdw>
          </a:effectLst>
        </p:spPr>
        <p:txBody>
          <a:bodyPr wrap="square">
            <a:spAutoFit/>
          </a:bodyPr>
          <a:lstStyle/>
          <a:p>
            <a:pPr>
              <a:spcBef>
                <a:spcPts val="844"/>
              </a:spcBef>
              <a:defRPr/>
            </a:pPr>
            <a:r>
              <a:rPr lang="zh-CN" altLang="en-US" sz="1969" b="1">
                <a:latin typeface="微软雅黑" pitchFamily="34" charset="-122"/>
                <a:ea typeface="微软雅黑" pitchFamily="34" charset="-122"/>
              </a:rPr>
              <a:t>实时获取信息</a:t>
            </a:r>
            <a:endParaRPr lang="en-US" altLang="zh-CN" sz="1969" b="1">
              <a:latin typeface="微软雅黑" pitchFamily="34" charset="-122"/>
              <a:ea typeface="微软雅黑" pitchFamily="34" charset="-122"/>
            </a:endParaRPr>
          </a:p>
          <a:p>
            <a:pPr>
              <a:spcBef>
                <a:spcPts val="844"/>
              </a:spcBef>
              <a:defRPr/>
            </a:pPr>
            <a:r>
              <a:rPr lang="zh-CN" altLang="zh-CN" sz="1969">
                <a:latin typeface="微软雅黑" pitchFamily="34" charset="-122"/>
                <a:ea typeface="微软雅黑" pitchFamily="34" charset="-122"/>
              </a:rPr>
              <a:t>大数据区分于传统数据最显著的特征。</a:t>
            </a:r>
            <a:r>
              <a:rPr lang="zh-CN" altLang="en-US" sz="1969">
                <a:latin typeface="微软雅黑" pitchFamily="34" charset="-122"/>
                <a:ea typeface="微软雅黑" pitchFamily="34" charset="-122"/>
              </a:rPr>
              <a:t>如今已是</a:t>
            </a:r>
            <a:r>
              <a:rPr lang="en-US" altLang="zh-CN" sz="1969">
                <a:latin typeface="微软雅黑" pitchFamily="34" charset="-122"/>
                <a:ea typeface="微软雅黑" pitchFamily="34" charset="-122"/>
              </a:rPr>
              <a:t>ZB</a:t>
            </a:r>
            <a:r>
              <a:rPr lang="zh-CN" altLang="en-US" sz="1969">
                <a:latin typeface="微软雅黑" pitchFamily="34" charset="-122"/>
                <a:ea typeface="微软雅黑" pitchFamily="34" charset="-122"/>
              </a:rPr>
              <a:t>时代，</a:t>
            </a:r>
            <a:r>
              <a:rPr lang="zh-CN" altLang="zh-CN" sz="1969">
                <a:latin typeface="微软雅黑" pitchFamily="34" charset="-122"/>
                <a:ea typeface="微软雅黑" pitchFamily="34" charset="-122"/>
              </a:rPr>
              <a:t>在如此海量的数据面前，处理数据的效率就是企业的生命</a:t>
            </a:r>
            <a:endParaRPr lang="en-US" altLang="zh-CN" sz="1969">
              <a:latin typeface="微软雅黑" pitchFamily="34" charset="-122"/>
              <a:ea typeface="微软雅黑" pitchFamily="34" charset="-122"/>
            </a:endParaRPr>
          </a:p>
        </p:txBody>
      </p:sp>
      <p:pic>
        <p:nvPicPr>
          <p:cNvPr id="40" name="Picture 39" descr="A picture containing indoor, table, small, sitting&#10;&#10;Description automatically generated">
            <a:extLst>
              <a:ext uri="{FF2B5EF4-FFF2-40B4-BE49-F238E27FC236}">
                <a16:creationId xmlns:a16="http://schemas.microsoft.com/office/drawing/2014/main" id="{6B1C1EB6-0657-4D23-A7A1-6A26FD3C9ED4}"/>
              </a:ext>
            </a:extLst>
          </p:cNvPr>
          <p:cNvPicPr>
            <a:picLocks noChangeAspect="1"/>
          </p:cNvPicPr>
          <p:nvPr/>
        </p:nvPicPr>
        <p:blipFill rotWithShape="1">
          <a:blip r:embed="rId6">
            <a:extLst>
              <a:ext uri="{28A0092B-C50C-407E-A947-70E740481C1C}">
                <a14:useLocalDpi xmlns:a14="http://schemas.microsoft.com/office/drawing/2010/main" val="0"/>
              </a:ext>
            </a:extLst>
          </a:blip>
          <a:srcRect l="3112" t="5488" r="2905"/>
          <a:stretch/>
        </p:blipFill>
        <p:spPr>
          <a:xfrm>
            <a:off x="9779439" y="1806487"/>
            <a:ext cx="2052000" cy="1541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332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0F35-0941-49CE-A500-1D3D6699B1F1}"/>
              </a:ext>
            </a:extLst>
          </p:cNvPr>
          <p:cNvSpPr>
            <a:spLocks noGrp="1"/>
          </p:cNvSpPr>
          <p:nvPr>
            <p:ph type="title"/>
          </p:nvPr>
        </p:nvSpPr>
        <p:spPr/>
        <p:txBody>
          <a:bodyPr/>
          <a:lstStyle/>
          <a:p>
            <a:r>
              <a:rPr lang="zh-CN" altLang="en-US"/>
              <a:t>大数据模型</a:t>
            </a:r>
            <a:endParaRPr lang="en-US"/>
          </a:p>
        </p:txBody>
      </p:sp>
      <p:grpSp>
        <p:nvGrpSpPr>
          <p:cNvPr id="29" name="组合 28">
            <a:extLst>
              <a:ext uri="{FF2B5EF4-FFF2-40B4-BE49-F238E27FC236}">
                <a16:creationId xmlns:a16="http://schemas.microsoft.com/office/drawing/2014/main" id="{3217ACF5-8C51-4939-B4F5-90FF3443CAD3}"/>
              </a:ext>
            </a:extLst>
          </p:cNvPr>
          <p:cNvGrpSpPr/>
          <p:nvPr/>
        </p:nvGrpSpPr>
        <p:grpSpPr>
          <a:xfrm>
            <a:off x="1709082" y="1732412"/>
            <a:ext cx="2824473" cy="1278337"/>
            <a:chOff x="914400" y="1716315"/>
            <a:chExt cx="2824473" cy="1278337"/>
          </a:xfrm>
        </p:grpSpPr>
        <p:grpSp>
          <p:nvGrpSpPr>
            <p:cNvPr id="10" name="组合 9">
              <a:extLst>
                <a:ext uri="{FF2B5EF4-FFF2-40B4-BE49-F238E27FC236}">
                  <a16:creationId xmlns:a16="http://schemas.microsoft.com/office/drawing/2014/main" id="{2E68FC28-44D3-4C8D-A44B-39A392E6C8D6}"/>
                </a:ext>
              </a:extLst>
            </p:cNvPr>
            <p:cNvGrpSpPr/>
            <p:nvPr/>
          </p:nvGrpSpPr>
          <p:grpSpPr>
            <a:xfrm>
              <a:off x="914400" y="1716315"/>
              <a:ext cx="2824473" cy="261986"/>
              <a:chOff x="1082197" y="1805352"/>
              <a:chExt cx="3450434" cy="327723"/>
            </a:xfrm>
          </p:grpSpPr>
          <p:sp>
            <p:nvSpPr>
              <p:cNvPr id="4" name="矩形 3">
                <a:extLst>
                  <a:ext uri="{FF2B5EF4-FFF2-40B4-BE49-F238E27FC236}">
                    <a16:creationId xmlns:a16="http://schemas.microsoft.com/office/drawing/2014/main" id="{0D775693-80C1-46C6-9FCB-C6AC11359899}"/>
                  </a:ext>
                </a:extLst>
              </p:cNvPr>
              <p:cNvSpPr/>
              <p:nvPr/>
            </p:nvSpPr>
            <p:spPr>
              <a:xfrm>
                <a:off x="1082197" y="1805528"/>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姓名</a:t>
                </a:r>
              </a:p>
            </p:txBody>
          </p:sp>
          <p:sp>
            <p:nvSpPr>
              <p:cNvPr id="6" name="矩形 5">
                <a:extLst>
                  <a:ext uri="{FF2B5EF4-FFF2-40B4-BE49-F238E27FC236}">
                    <a16:creationId xmlns:a16="http://schemas.microsoft.com/office/drawing/2014/main" id="{62D35E01-6E6B-4884-B49F-4E8E423CB566}"/>
                  </a:ext>
                </a:extLst>
              </p:cNvPr>
              <p:cNvSpPr/>
              <p:nvPr/>
            </p:nvSpPr>
            <p:spPr>
              <a:xfrm>
                <a:off x="1773955" y="1805352"/>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性别</a:t>
                </a:r>
              </a:p>
            </p:txBody>
          </p:sp>
          <p:sp>
            <p:nvSpPr>
              <p:cNvPr id="7" name="矩形 6">
                <a:extLst>
                  <a:ext uri="{FF2B5EF4-FFF2-40B4-BE49-F238E27FC236}">
                    <a16:creationId xmlns:a16="http://schemas.microsoft.com/office/drawing/2014/main" id="{015428E4-D3C6-4EE5-8424-855A159EF525}"/>
                  </a:ext>
                </a:extLst>
              </p:cNvPr>
              <p:cNvSpPr/>
              <p:nvPr/>
            </p:nvSpPr>
            <p:spPr>
              <a:xfrm>
                <a:off x="2464844" y="1805528"/>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邮件</a:t>
                </a:r>
              </a:p>
            </p:txBody>
          </p:sp>
          <p:sp>
            <p:nvSpPr>
              <p:cNvPr id="8" name="矩形 7">
                <a:extLst>
                  <a:ext uri="{FF2B5EF4-FFF2-40B4-BE49-F238E27FC236}">
                    <a16:creationId xmlns:a16="http://schemas.microsoft.com/office/drawing/2014/main" id="{8E9947A2-B2B1-4FC9-990A-94CF76927D04}"/>
                  </a:ext>
                </a:extLst>
              </p:cNvPr>
              <p:cNvSpPr/>
              <p:nvPr/>
            </p:nvSpPr>
            <p:spPr>
              <a:xfrm>
                <a:off x="3156658" y="1805352"/>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电话</a:t>
                </a:r>
              </a:p>
            </p:txBody>
          </p:sp>
          <p:sp>
            <p:nvSpPr>
              <p:cNvPr id="9" name="矩形 8">
                <a:extLst>
                  <a:ext uri="{FF2B5EF4-FFF2-40B4-BE49-F238E27FC236}">
                    <a16:creationId xmlns:a16="http://schemas.microsoft.com/office/drawing/2014/main" id="{A9E5F067-B024-4ACE-976E-3F87D6BD03EE}"/>
                  </a:ext>
                </a:extLst>
              </p:cNvPr>
              <p:cNvSpPr/>
              <p:nvPr/>
            </p:nvSpPr>
            <p:spPr>
              <a:xfrm>
                <a:off x="3844644" y="1805440"/>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住址</a:t>
                </a:r>
              </a:p>
            </p:txBody>
          </p:sp>
        </p:grpSp>
        <p:grpSp>
          <p:nvGrpSpPr>
            <p:cNvPr id="11" name="组合 10">
              <a:extLst>
                <a:ext uri="{FF2B5EF4-FFF2-40B4-BE49-F238E27FC236}">
                  <a16:creationId xmlns:a16="http://schemas.microsoft.com/office/drawing/2014/main" id="{76C10B66-18DC-417D-B8F2-444B9D806D33}"/>
                </a:ext>
              </a:extLst>
            </p:cNvPr>
            <p:cNvGrpSpPr/>
            <p:nvPr/>
          </p:nvGrpSpPr>
          <p:grpSpPr>
            <a:xfrm>
              <a:off x="914400" y="2078265"/>
              <a:ext cx="2814948" cy="261986"/>
              <a:chOff x="1082197" y="1805352"/>
              <a:chExt cx="3438798" cy="327723"/>
            </a:xfrm>
            <a:solidFill>
              <a:schemeClr val="accent1">
                <a:lumMod val="20000"/>
                <a:lumOff val="80000"/>
              </a:schemeClr>
            </a:solidFill>
          </p:grpSpPr>
          <p:sp>
            <p:nvSpPr>
              <p:cNvPr id="12" name="矩形 11">
                <a:extLst>
                  <a:ext uri="{FF2B5EF4-FFF2-40B4-BE49-F238E27FC236}">
                    <a16:creationId xmlns:a16="http://schemas.microsoft.com/office/drawing/2014/main" id="{E6B3402C-4A15-462D-9DD8-0541A97001F2}"/>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张三</a:t>
                </a:r>
              </a:p>
            </p:txBody>
          </p:sp>
          <p:sp>
            <p:nvSpPr>
              <p:cNvPr id="13" name="矩形 12">
                <a:extLst>
                  <a:ext uri="{FF2B5EF4-FFF2-40B4-BE49-F238E27FC236}">
                    <a16:creationId xmlns:a16="http://schemas.microsoft.com/office/drawing/2014/main" id="{BB46778E-C2E7-4916-BCEF-2B3215B79B84}"/>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14" name="矩形 13">
                <a:extLst>
                  <a:ext uri="{FF2B5EF4-FFF2-40B4-BE49-F238E27FC236}">
                    <a16:creationId xmlns:a16="http://schemas.microsoft.com/office/drawing/2014/main" id="{2E84B164-6B9B-4C68-B877-3AB6FB258B13}"/>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a@x.x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5" name="矩形 14">
                <a:extLst>
                  <a:ext uri="{FF2B5EF4-FFF2-40B4-BE49-F238E27FC236}">
                    <a16:creationId xmlns:a16="http://schemas.microsoft.com/office/drawing/2014/main" id="{A1CA52C6-AC2B-45D5-A0E8-174E2054BBC0}"/>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137xx</a:t>
                </a:r>
                <a:endParaRPr lang="zh-CN" altLang="en-US" sz="1200">
                  <a:solidFill>
                    <a:schemeClr val="tx1"/>
                  </a:solidFill>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8C732D3E-2D9C-4D02-B8B7-B9DF10A4836B}"/>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武汉</a:t>
                </a:r>
              </a:p>
            </p:txBody>
          </p:sp>
        </p:grpSp>
        <p:grpSp>
          <p:nvGrpSpPr>
            <p:cNvPr id="17" name="组合 16">
              <a:extLst>
                <a:ext uri="{FF2B5EF4-FFF2-40B4-BE49-F238E27FC236}">
                  <a16:creationId xmlns:a16="http://schemas.microsoft.com/office/drawing/2014/main" id="{408A29E8-870B-499E-B970-180DC7A5973E}"/>
                </a:ext>
              </a:extLst>
            </p:cNvPr>
            <p:cNvGrpSpPr/>
            <p:nvPr/>
          </p:nvGrpSpPr>
          <p:grpSpPr>
            <a:xfrm>
              <a:off x="914400" y="2397260"/>
              <a:ext cx="2814948" cy="261986"/>
              <a:chOff x="1082197" y="1805352"/>
              <a:chExt cx="3438798" cy="327723"/>
            </a:xfrm>
            <a:solidFill>
              <a:schemeClr val="accent1">
                <a:lumMod val="20000"/>
                <a:lumOff val="80000"/>
              </a:schemeClr>
            </a:solidFill>
          </p:grpSpPr>
          <p:sp>
            <p:nvSpPr>
              <p:cNvPr id="18" name="矩形 17">
                <a:extLst>
                  <a:ext uri="{FF2B5EF4-FFF2-40B4-BE49-F238E27FC236}">
                    <a16:creationId xmlns:a16="http://schemas.microsoft.com/office/drawing/2014/main" id="{4BCEE780-1144-43D4-B95F-314F7308DCC0}"/>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小红</a:t>
                </a:r>
              </a:p>
            </p:txBody>
          </p:sp>
          <p:sp>
            <p:nvSpPr>
              <p:cNvPr id="19" name="矩形 18">
                <a:extLst>
                  <a:ext uri="{FF2B5EF4-FFF2-40B4-BE49-F238E27FC236}">
                    <a16:creationId xmlns:a16="http://schemas.microsoft.com/office/drawing/2014/main" id="{B0FF25D6-49A0-4DF2-BDF6-75E28799A6BA}"/>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女</a:t>
                </a:r>
              </a:p>
            </p:txBody>
          </p:sp>
          <p:sp>
            <p:nvSpPr>
              <p:cNvPr id="20" name="矩形 19">
                <a:extLst>
                  <a:ext uri="{FF2B5EF4-FFF2-40B4-BE49-F238E27FC236}">
                    <a16:creationId xmlns:a16="http://schemas.microsoft.com/office/drawing/2014/main" id="{1263E0F2-C520-4188-A17D-85F261EBDEAC}"/>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b@x.x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1" name="矩形 20">
                <a:extLst>
                  <a:ext uri="{FF2B5EF4-FFF2-40B4-BE49-F238E27FC236}">
                    <a16:creationId xmlns:a16="http://schemas.microsoft.com/office/drawing/2014/main" id="{DB7B22B5-37D0-4989-8AF5-49383C2401DE}"/>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138xx</a:t>
                </a:r>
                <a:endParaRPr lang="zh-CN" altLang="en-US" sz="1200">
                  <a:solidFill>
                    <a:schemeClr val="tx1"/>
                  </a:solidFill>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id="{C6C55758-C762-412B-BFC4-AC9673909560}"/>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上海</a:t>
                </a:r>
              </a:p>
            </p:txBody>
          </p:sp>
        </p:grpSp>
        <p:grpSp>
          <p:nvGrpSpPr>
            <p:cNvPr id="23" name="组合 22">
              <a:extLst>
                <a:ext uri="{FF2B5EF4-FFF2-40B4-BE49-F238E27FC236}">
                  <a16:creationId xmlns:a16="http://schemas.microsoft.com/office/drawing/2014/main" id="{01A99A65-E17A-4604-A130-B95F6531F052}"/>
                </a:ext>
              </a:extLst>
            </p:cNvPr>
            <p:cNvGrpSpPr/>
            <p:nvPr/>
          </p:nvGrpSpPr>
          <p:grpSpPr>
            <a:xfrm>
              <a:off x="914400" y="2732666"/>
              <a:ext cx="2814948" cy="261986"/>
              <a:chOff x="1082197" y="1805352"/>
              <a:chExt cx="3438798" cy="327723"/>
            </a:xfrm>
            <a:solidFill>
              <a:schemeClr val="accent1">
                <a:lumMod val="20000"/>
                <a:lumOff val="80000"/>
              </a:schemeClr>
            </a:solidFill>
          </p:grpSpPr>
          <p:sp>
            <p:nvSpPr>
              <p:cNvPr id="24" name="矩形 23">
                <a:extLst>
                  <a:ext uri="{FF2B5EF4-FFF2-40B4-BE49-F238E27FC236}">
                    <a16:creationId xmlns:a16="http://schemas.microsoft.com/office/drawing/2014/main" id="{823CB08A-80D9-4FE9-B150-1C827B25ED52}"/>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小明</a:t>
                </a:r>
              </a:p>
            </p:txBody>
          </p:sp>
          <p:sp>
            <p:nvSpPr>
              <p:cNvPr id="25" name="矩形 24">
                <a:extLst>
                  <a:ext uri="{FF2B5EF4-FFF2-40B4-BE49-F238E27FC236}">
                    <a16:creationId xmlns:a16="http://schemas.microsoft.com/office/drawing/2014/main" id="{5E3B641D-CB72-49AC-BBE5-EA7D7F199719}"/>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26" name="矩形 25">
                <a:extLst>
                  <a:ext uri="{FF2B5EF4-FFF2-40B4-BE49-F238E27FC236}">
                    <a16:creationId xmlns:a16="http://schemas.microsoft.com/office/drawing/2014/main" id="{699D525B-08FA-404E-8E45-DE3C168A6F06}"/>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c@x.x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7" name="矩形 26">
                <a:extLst>
                  <a:ext uri="{FF2B5EF4-FFF2-40B4-BE49-F238E27FC236}">
                    <a16:creationId xmlns:a16="http://schemas.microsoft.com/office/drawing/2014/main" id="{5C7E1D83-FE40-43B7-9AE4-6CDD45222B90}"/>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139xx</a:t>
                </a:r>
                <a:endParaRPr lang="zh-CN" altLang="en-US" sz="1200">
                  <a:solidFill>
                    <a:schemeClr val="tx1"/>
                  </a:solidFill>
                  <a:latin typeface="宋体" panose="02010600030101010101" pitchFamily="2" charset="-122"/>
                  <a:ea typeface="宋体" panose="02010600030101010101" pitchFamily="2" charset="-122"/>
                </a:endParaRPr>
              </a:p>
            </p:txBody>
          </p:sp>
          <p:sp>
            <p:nvSpPr>
              <p:cNvPr id="28" name="矩形 27">
                <a:extLst>
                  <a:ext uri="{FF2B5EF4-FFF2-40B4-BE49-F238E27FC236}">
                    <a16:creationId xmlns:a16="http://schemas.microsoft.com/office/drawing/2014/main" id="{C5B8BF38-2231-4812-A569-54CC4DD64B96}"/>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广州</a:t>
                </a:r>
              </a:p>
            </p:txBody>
          </p:sp>
        </p:grpSp>
      </p:grpSp>
      <p:grpSp>
        <p:nvGrpSpPr>
          <p:cNvPr id="60" name="组合 59">
            <a:extLst>
              <a:ext uri="{FF2B5EF4-FFF2-40B4-BE49-F238E27FC236}">
                <a16:creationId xmlns:a16="http://schemas.microsoft.com/office/drawing/2014/main" id="{FDE5AE05-92EE-4134-8D28-C1AE2BAF87B6}"/>
              </a:ext>
            </a:extLst>
          </p:cNvPr>
          <p:cNvGrpSpPr/>
          <p:nvPr/>
        </p:nvGrpSpPr>
        <p:grpSpPr>
          <a:xfrm>
            <a:off x="6981203" y="1718011"/>
            <a:ext cx="3272148" cy="1278337"/>
            <a:chOff x="5372100" y="1716315"/>
            <a:chExt cx="3272148" cy="1278337"/>
          </a:xfrm>
        </p:grpSpPr>
        <p:grpSp>
          <p:nvGrpSpPr>
            <p:cNvPr id="55" name="组合 54">
              <a:extLst>
                <a:ext uri="{FF2B5EF4-FFF2-40B4-BE49-F238E27FC236}">
                  <a16:creationId xmlns:a16="http://schemas.microsoft.com/office/drawing/2014/main" id="{E517B759-4E5A-48B7-945A-4C68C47638F1}"/>
                </a:ext>
              </a:extLst>
            </p:cNvPr>
            <p:cNvGrpSpPr/>
            <p:nvPr/>
          </p:nvGrpSpPr>
          <p:grpSpPr>
            <a:xfrm>
              <a:off x="5372100" y="1716456"/>
              <a:ext cx="563176" cy="1278196"/>
              <a:chOff x="5495925" y="1716456"/>
              <a:chExt cx="563176" cy="1278196"/>
            </a:xfrm>
          </p:grpSpPr>
          <p:sp>
            <p:nvSpPr>
              <p:cNvPr id="50" name="矩形 49">
                <a:extLst>
                  <a:ext uri="{FF2B5EF4-FFF2-40B4-BE49-F238E27FC236}">
                    <a16:creationId xmlns:a16="http://schemas.microsoft.com/office/drawing/2014/main" id="{4764534D-B357-4151-AEB2-FC0A805BD2FD}"/>
                  </a:ext>
                </a:extLst>
              </p:cNvPr>
              <p:cNvSpPr/>
              <p:nvPr/>
            </p:nvSpPr>
            <p:spPr>
              <a:xfrm>
                <a:off x="5495925" y="1716456"/>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姓名</a:t>
                </a:r>
              </a:p>
            </p:txBody>
          </p:sp>
          <p:sp>
            <p:nvSpPr>
              <p:cNvPr id="45" name="矩形 44">
                <a:extLst>
                  <a:ext uri="{FF2B5EF4-FFF2-40B4-BE49-F238E27FC236}">
                    <a16:creationId xmlns:a16="http://schemas.microsoft.com/office/drawing/2014/main" id="{10C246C5-E836-45E6-BBD2-E657DDC69CC6}"/>
                  </a:ext>
                </a:extLst>
              </p:cNvPr>
              <p:cNvSpPr/>
              <p:nvPr/>
            </p:nvSpPr>
            <p:spPr>
              <a:xfrm>
                <a:off x="5495925" y="207840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张三</a:t>
                </a:r>
              </a:p>
            </p:txBody>
          </p:sp>
          <p:sp>
            <p:nvSpPr>
              <p:cNvPr id="40" name="矩形 39">
                <a:extLst>
                  <a:ext uri="{FF2B5EF4-FFF2-40B4-BE49-F238E27FC236}">
                    <a16:creationId xmlns:a16="http://schemas.microsoft.com/office/drawing/2014/main" id="{BC21CFAC-4006-4A9E-A1C9-5908C8B739D8}"/>
                  </a:ext>
                </a:extLst>
              </p:cNvPr>
              <p:cNvSpPr/>
              <p:nvPr/>
            </p:nvSpPr>
            <p:spPr>
              <a:xfrm>
                <a:off x="5495925" y="2397401"/>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小红</a:t>
                </a:r>
              </a:p>
            </p:txBody>
          </p:sp>
          <p:sp>
            <p:nvSpPr>
              <p:cNvPr id="35" name="矩形 34">
                <a:extLst>
                  <a:ext uri="{FF2B5EF4-FFF2-40B4-BE49-F238E27FC236}">
                    <a16:creationId xmlns:a16="http://schemas.microsoft.com/office/drawing/2014/main" id="{46016EED-06E5-45A3-8D40-C836E24C9F00}"/>
                  </a:ext>
                </a:extLst>
              </p:cNvPr>
              <p:cNvSpPr/>
              <p:nvPr/>
            </p:nvSpPr>
            <p:spPr>
              <a:xfrm>
                <a:off x="5495925" y="2732807"/>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小明</a:t>
                </a:r>
              </a:p>
            </p:txBody>
          </p:sp>
        </p:grpSp>
        <p:grpSp>
          <p:nvGrpSpPr>
            <p:cNvPr id="56" name="组合 55">
              <a:extLst>
                <a:ext uri="{FF2B5EF4-FFF2-40B4-BE49-F238E27FC236}">
                  <a16:creationId xmlns:a16="http://schemas.microsoft.com/office/drawing/2014/main" id="{39014EF9-E551-494C-BC22-840ADA7686F8}"/>
                </a:ext>
              </a:extLst>
            </p:cNvPr>
            <p:cNvGrpSpPr/>
            <p:nvPr/>
          </p:nvGrpSpPr>
          <p:grpSpPr>
            <a:xfrm>
              <a:off x="6049343" y="1716315"/>
              <a:ext cx="563176" cy="1278196"/>
              <a:chOff x="6062188" y="1716315"/>
              <a:chExt cx="563176" cy="1278196"/>
            </a:xfrm>
          </p:grpSpPr>
          <p:sp>
            <p:nvSpPr>
              <p:cNvPr id="51" name="矩形 50">
                <a:extLst>
                  <a:ext uri="{FF2B5EF4-FFF2-40B4-BE49-F238E27FC236}">
                    <a16:creationId xmlns:a16="http://schemas.microsoft.com/office/drawing/2014/main" id="{7BF858E3-27F7-42A9-BA92-6DEDCFF77BD9}"/>
                  </a:ext>
                </a:extLst>
              </p:cNvPr>
              <p:cNvSpPr/>
              <p:nvPr/>
            </p:nvSpPr>
            <p:spPr>
              <a:xfrm>
                <a:off x="6062188" y="171631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性别</a:t>
                </a:r>
              </a:p>
            </p:txBody>
          </p:sp>
          <p:sp>
            <p:nvSpPr>
              <p:cNvPr id="46" name="矩形 45">
                <a:extLst>
                  <a:ext uri="{FF2B5EF4-FFF2-40B4-BE49-F238E27FC236}">
                    <a16:creationId xmlns:a16="http://schemas.microsoft.com/office/drawing/2014/main" id="{392477E9-D2DF-41F2-B50D-F48086362645}"/>
                  </a:ext>
                </a:extLst>
              </p:cNvPr>
              <p:cNvSpPr/>
              <p:nvPr/>
            </p:nvSpPr>
            <p:spPr>
              <a:xfrm>
                <a:off x="6062188" y="207826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41" name="矩形 40">
                <a:extLst>
                  <a:ext uri="{FF2B5EF4-FFF2-40B4-BE49-F238E27FC236}">
                    <a16:creationId xmlns:a16="http://schemas.microsoft.com/office/drawing/2014/main" id="{0686F76C-25AE-4387-A8A0-163C005A6435}"/>
                  </a:ext>
                </a:extLst>
              </p:cNvPr>
              <p:cNvSpPr/>
              <p:nvPr/>
            </p:nvSpPr>
            <p:spPr>
              <a:xfrm>
                <a:off x="6062188" y="239726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女</a:t>
                </a:r>
              </a:p>
            </p:txBody>
          </p:sp>
          <p:sp>
            <p:nvSpPr>
              <p:cNvPr id="36" name="矩形 35">
                <a:extLst>
                  <a:ext uri="{FF2B5EF4-FFF2-40B4-BE49-F238E27FC236}">
                    <a16:creationId xmlns:a16="http://schemas.microsoft.com/office/drawing/2014/main" id="{8A1E39D0-A736-4C12-8460-048AFEEC7D9A}"/>
                  </a:ext>
                </a:extLst>
              </p:cNvPr>
              <p:cNvSpPr/>
              <p:nvPr/>
            </p:nvSpPr>
            <p:spPr>
              <a:xfrm>
                <a:off x="6062188" y="273266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grpSp>
        <p:grpSp>
          <p:nvGrpSpPr>
            <p:cNvPr id="57" name="组合 56">
              <a:extLst>
                <a:ext uri="{FF2B5EF4-FFF2-40B4-BE49-F238E27FC236}">
                  <a16:creationId xmlns:a16="http://schemas.microsoft.com/office/drawing/2014/main" id="{F06CEE4D-515E-4C65-ADA5-2E198DBCC41F}"/>
                </a:ext>
              </a:extLst>
            </p:cNvPr>
            <p:cNvGrpSpPr/>
            <p:nvPr/>
          </p:nvGrpSpPr>
          <p:grpSpPr>
            <a:xfrm>
              <a:off x="6726586" y="1716456"/>
              <a:ext cx="563176" cy="1278196"/>
              <a:chOff x="6627739" y="1716456"/>
              <a:chExt cx="563176" cy="1278196"/>
            </a:xfrm>
          </p:grpSpPr>
          <p:sp>
            <p:nvSpPr>
              <p:cNvPr id="52" name="矩形 51">
                <a:extLst>
                  <a:ext uri="{FF2B5EF4-FFF2-40B4-BE49-F238E27FC236}">
                    <a16:creationId xmlns:a16="http://schemas.microsoft.com/office/drawing/2014/main" id="{66700EFB-5D28-4849-B5A0-05E15757CDDE}"/>
                  </a:ext>
                </a:extLst>
              </p:cNvPr>
              <p:cNvSpPr/>
              <p:nvPr/>
            </p:nvSpPr>
            <p:spPr>
              <a:xfrm>
                <a:off x="6627739" y="1716456"/>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邮件</a:t>
                </a:r>
              </a:p>
            </p:txBody>
          </p:sp>
          <p:sp>
            <p:nvSpPr>
              <p:cNvPr id="47" name="矩形 46">
                <a:extLst>
                  <a:ext uri="{FF2B5EF4-FFF2-40B4-BE49-F238E27FC236}">
                    <a16:creationId xmlns:a16="http://schemas.microsoft.com/office/drawing/2014/main" id="{D62354C1-C1AA-402C-AA0E-DEBF467C029D}"/>
                  </a:ext>
                </a:extLst>
              </p:cNvPr>
              <p:cNvSpPr/>
              <p:nvPr/>
            </p:nvSpPr>
            <p:spPr>
              <a:xfrm>
                <a:off x="6627739" y="207840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a@x.x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42" name="矩形 41">
                <a:extLst>
                  <a:ext uri="{FF2B5EF4-FFF2-40B4-BE49-F238E27FC236}">
                    <a16:creationId xmlns:a16="http://schemas.microsoft.com/office/drawing/2014/main" id="{99846667-B67C-4825-A16B-22A0A243E33F}"/>
                  </a:ext>
                </a:extLst>
              </p:cNvPr>
              <p:cNvSpPr/>
              <p:nvPr/>
            </p:nvSpPr>
            <p:spPr>
              <a:xfrm>
                <a:off x="6627739" y="2397401"/>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b@x.x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7" name="矩形 36">
                <a:extLst>
                  <a:ext uri="{FF2B5EF4-FFF2-40B4-BE49-F238E27FC236}">
                    <a16:creationId xmlns:a16="http://schemas.microsoft.com/office/drawing/2014/main" id="{279B94BD-8592-4ABD-AE2B-C801E7C5E802}"/>
                  </a:ext>
                </a:extLst>
              </p:cNvPr>
              <p:cNvSpPr/>
              <p:nvPr/>
            </p:nvSpPr>
            <p:spPr>
              <a:xfrm>
                <a:off x="6627739" y="2732807"/>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c@x.x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58" name="组合 57">
              <a:extLst>
                <a:ext uri="{FF2B5EF4-FFF2-40B4-BE49-F238E27FC236}">
                  <a16:creationId xmlns:a16="http://schemas.microsoft.com/office/drawing/2014/main" id="{06A9243E-873C-4BA1-AB1B-B7980A4620AC}"/>
                </a:ext>
              </a:extLst>
            </p:cNvPr>
            <p:cNvGrpSpPr/>
            <p:nvPr/>
          </p:nvGrpSpPr>
          <p:grpSpPr>
            <a:xfrm>
              <a:off x="7403829" y="1716315"/>
              <a:ext cx="563176" cy="1278196"/>
              <a:chOff x="7184522" y="1716315"/>
              <a:chExt cx="563176" cy="1278196"/>
            </a:xfrm>
          </p:grpSpPr>
          <p:sp>
            <p:nvSpPr>
              <p:cNvPr id="53" name="矩形 52">
                <a:extLst>
                  <a:ext uri="{FF2B5EF4-FFF2-40B4-BE49-F238E27FC236}">
                    <a16:creationId xmlns:a16="http://schemas.microsoft.com/office/drawing/2014/main" id="{89DC7826-5C15-4F56-B647-9892210BB071}"/>
                  </a:ext>
                </a:extLst>
              </p:cNvPr>
              <p:cNvSpPr/>
              <p:nvPr/>
            </p:nvSpPr>
            <p:spPr>
              <a:xfrm>
                <a:off x="7184522" y="171631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电话</a:t>
                </a:r>
              </a:p>
            </p:txBody>
          </p:sp>
          <p:sp>
            <p:nvSpPr>
              <p:cNvPr id="48" name="矩形 47">
                <a:extLst>
                  <a:ext uri="{FF2B5EF4-FFF2-40B4-BE49-F238E27FC236}">
                    <a16:creationId xmlns:a16="http://schemas.microsoft.com/office/drawing/2014/main" id="{34CE909C-62D7-45F2-B5A4-393CEE46866C}"/>
                  </a:ext>
                </a:extLst>
              </p:cNvPr>
              <p:cNvSpPr/>
              <p:nvPr/>
            </p:nvSpPr>
            <p:spPr>
              <a:xfrm>
                <a:off x="7184522" y="207826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137xx</a:t>
                </a:r>
                <a:endParaRPr lang="zh-CN" altLang="en-US" sz="1200">
                  <a:solidFill>
                    <a:schemeClr val="tx1"/>
                  </a:solidFill>
                  <a:latin typeface="宋体" panose="02010600030101010101" pitchFamily="2" charset="-122"/>
                  <a:ea typeface="宋体" panose="02010600030101010101" pitchFamily="2" charset="-122"/>
                </a:endParaRPr>
              </a:p>
            </p:txBody>
          </p:sp>
          <p:sp>
            <p:nvSpPr>
              <p:cNvPr id="43" name="矩形 42">
                <a:extLst>
                  <a:ext uri="{FF2B5EF4-FFF2-40B4-BE49-F238E27FC236}">
                    <a16:creationId xmlns:a16="http://schemas.microsoft.com/office/drawing/2014/main" id="{21823799-1ADD-48D9-A80B-76E3FCC802D3}"/>
                  </a:ext>
                </a:extLst>
              </p:cNvPr>
              <p:cNvSpPr/>
              <p:nvPr/>
            </p:nvSpPr>
            <p:spPr>
              <a:xfrm>
                <a:off x="7184522" y="239726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138xx</a:t>
                </a:r>
                <a:endParaRPr lang="zh-CN" altLang="en-US" sz="1200">
                  <a:solidFill>
                    <a:schemeClr val="tx1"/>
                  </a:solidFill>
                  <a:latin typeface="宋体" panose="02010600030101010101" pitchFamily="2" charset="-122"/>
                  <a:ea typeface="宋体" panose="02010600030101010101" pitchFamily="2" charset="-122"/>
                </a:endParaRPr>
              </a:p>
            </p:txBody>
          </p:sp>
          <p:sp>
            <p:nvSpPr>
              <p:cNvPr id="38" name="矩形 37">
                <a:extLst>
                  <a:ext uri="{FF2B5EF4-FFF2-40B4-BE49-F238E27FC236}">
                    <a16:creationId xmlns:a16="http://schemas.microsoft.com/office/drawing/2014/main" id="{0C8ED805-ABC7-4991-B5FA-907948DDB21E}"/>
                  </a:ext>
                </a:extLst>
              </p:cNvPr>
              <p:cNvSpPr/>
              <p:nvPr/>
            </p:nvSpPr>
            <p:spPr>
              <a:xfrm>
                <a:off x="7184522" y="273266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139xx</a:t>
                </a:r>
                <a:endParaRPr lang="zh-CN" altLang="en-US" sz="1200">
                  <a:solidFill>
                    <a:schemeClr val="tx1"/>
                  </a:solidFill>
                  <a:latin typeface="宋体" panose="02010600030101010101" pitchFamily="2" charset="-122"/>
                  <a:ea typeface="宋体" panose="02010600030101010101" pitchFamily="2" charset="-122"/>
                </a:endParaRPr>
              </a:p>
            </p:txBody>
          </p:sp>
        </p:grpSp>
        <p:grpSp>
          <p:nvGrpSpPr>
            <p:cNvPr id="59" name="组合 58">
              <a:extLst>
                <a:ext uri="{FF2B5EF4-FFF2-40B4-BE49-F238E27FC236}">
                  <a16:creationId xmlns:a16="http://schemas.microsoft.com/office/drawing/2014/main" id="{75B8F53F-256F-4F3B-B34A-8B135C670D63}"/>
                </a:ext>
              </a:extLst>
            </p:cNvPr>
            <p:cNvGrpSpPr/>
            <p:nvPr/>
          </p:nvGrpSpPr>
          <p:grpSpPr>
            <a:xfrm>
              <a:off x="8081072" y="1716385"/>
              <a:ext cx="563176" cy="1278196"/>
              <a:chOff x="7747697" y="1716385"/>
              <a:chExt cx="563176" cy="1278196"/>
            </a:xfrm>
          </p:grpSpPr>
          <p:sp>
            <p:nvSpPr>
              <p:cNvPr id="54" name="矩形 53">
                <a:extLst>
                  <a:ext uri="{FF2B5EF4-FFF2-40B4-BE49-F238E27FC236}">
                    <a16:creationId xmlns:a16="http://schemas.microsoft.com/office/drawing/2014/main" id="{E74F667F-895C-4569-8776-76254F35787C}"/>
                  </a:ext>
                </a:extLst>
              </p:cNvPr>
              <p:cNvSpPr/>
              <p:nvPr/>
            </p:nvSpPr>
            <p:spPr>
              <a:xfrm>
                <a:off x="7747697" y="171638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住址</a:t>
                </a:r>
              </a:p>
            </p:txBody>
          </p:sp>
          <p:sp>
            <p:nvSpPr>
              <p:cNvPr id="49" name="矩形 48">
                <a:extLst>
                  <a:ext uri="{FF2B5EF4-FFF2-40B4-BE49-F238E27FC236}">
                    <a16:creationId xmlns:a16="http://schemas.microsoft.com/office/drawing/2014/main" id="{ABB2C8B0-DCCC-4FC4-87DA-738AB7583BB2}"/>
                  </a:ext>
                </a:extLst>
              </p:cNvPr>
              <p:cNvSpPr/>
              <p:nvPr/>
            </p:nvSpPr>
            <p:spPr>
              <a:xfrm>
                <a:off x="7747697" y="207833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武汉</a:t>
                </a:r>
              </a:p>
            </p:txBody>
          </p:sp>
          <p:sp>
            <p:nvSpPr>
              <p:cNvPr id="44" name="矩形 43">
                <a:extLst>
                  <a:ext uri="{FF2B5EF4-FFF2-40B4-BE49-F238E27FC236}">
                    <a16:creationId xmlns:a16="http://schemas.microsoft.com/office/drawing/2014/main" id="{D9B86EB6-C6B0-40FF-A147-B7FE9E3CD99D}"/>
                  </a:ext>
                </a:extLst>
              </p:cNvPr>
              <p:cNvSpPr/>
              <p:nvPr/>
            </p:nvSpPr>
            <p:spPr>
              <a:xfrm>
                <a:off x="7747697" y="239733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上海</a:t>
                </a:r>
              </a:p>
            </p:txBody>
          </p:sp>
          <p:sp>
            <p:nvSpPr>
              <p:cNvPr id="39" name="矩形 38">
                <a:extLst>
                  <a:ext uri="{FF2B5EF4-FFF2-40B4-BE49-F238E27FC236}">
                    <a16:creationId xmlns:a16="http://schemas.microsoft.com/office/drawing/2014/main" id="{749DE759-4734-4B4C-BEA7-7EBC6E56A3F0}"/>
                  </a:ext>
                </a:extLst>
              </p:cNvPr>
              <p:cNvSpPr/>
              <p:nvPr/>
            </p:nvSpPr>
            <p:spPr>
              <a:xfrm>
                <a:off x="7747697" y="273273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广州</a:t>
                </a:r>
              </a:p>
            </p:txBody>
          </p:sp>
        </p:grpSp>
      </p:grpSp>
      <p:sp>
        <p:nvSpPr>
          <p:cNvPr id="61" name="矩形 60">
            <a:extLst>
              <a:ext uri="{FF2B5EF4-FFF2-40B4-BE49-F238E27FC236}">
                <a16:creationId xmlns:a16="http://schemas.microsoft.com/office/drawing/2014/main" id="{FBBDC86C-06F7-4CBF-B5A5-674EC2F78DAE}"/>
              </a:ext>
            </a:extLst>
          </p:cNvPr>
          <p:cNvSpPr/>
          <p:nvPr/>
        </p:nvSpPr>
        <p:spPr>
          <a:xfrm>
            <a:off x="2556933" y="1190571"/>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行式数据</a:t>
            </a:r>
            <a:endParaRPr lang="zh-CN" altLang="en-US"/>
          </a:p>
        </p:txBody>
      </p:sp>
      <p:sp>
        <p:nvSpPr>
          <p:cNvPr id="62" name="矩形 61">
            <a:extLst>
              <a:ext uri="{FF2B5EF4-FFF2-40B4-BE49-F238E27FC236}">
                <a16:creationId xmlns:a16="http://schemas.microsoft.com/office/drawing/2014/main" id="{8379DA6F-CC48-4A5F-9825-5926E2628064}"/>
              </a:ext>
            </a:extLst>
          </p:cNvPr>
          <p:cNvSpPr/>
          <p:nvPr/>
        </p:nvSpPr>
        <p:spPr>
          <a:xfrm>
            <a:off x="8063279" y="1179785"/>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列式数据</a:t>
            </a:r>
            <a:endParaRPr lang="zh-CN" altLang="en-US"/>
          </a:p>
        </p:txBody>
      </p:sp>
      <p:sp>
        <p:nvSpPr>
          <p:cNvPr id="63" name="矩形 62">
            <a:extLst>
              <a:ext uri="{FF2B5EF4-FFF2-40B4-BE49-F238E27FC236}">
                <a16:creationId xmlns:a16="http://schemas.microsoft.com/office/drawing/2014/main" id="{BD7284FC-2F3A-4E30-BB74-578FDD224389}"/>
              </a:ext>
            </a:extLst>
          </p:cNvPr>
          <p:cNvSpPr/>
          <p:nvPr/>
        </p:nvSpPr>
        <p:spPr>
          <a:xfrm>
            <a:off x="1918829" y="3708387"/>
            <a:ext cx="877163"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键值对</a:t>
            </a:r>
            <a:endParaRPr lang="zh-CN" altLang="en-US"/>
          </a:p>
        </p:txBody>
      </p:sp>
      <p:sp>
        <p:nvSpPr>
          <p:cNvPr id="64" name="矩形 63">
            <a:extLst>
              <a:ext uri="{FF2B5EF4-FFF2-40B4-BE49-F238E27FC236}">
                <a16:creationId xmlns:a16="http://schemas.microsoft.com/office/drawing/2014/main" id="{FD1E61D2-5EBE-466B-AAD9-F25350B1ECF8}"/>
              </a:ext>
            </a:extLst>
          </p:cNvPr>
          <p:cNvSpPr/>
          <p:nvPr/>
        </p:nvSpPr>
        <p:spPr>
          <a:xfrm>
            <a:off x="5542002" y="3791370"/>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文档数据</a:t>
            </a:r>
            <a:endParaRPr lang="zh-CN" altLang="en-US"/>
          </a:p>
        </p:txBody>
      </p:sp>
      <p:sp>
        <p:nvSpPr>
          <p:cNvPr id="65" name="矩形 64">
            <a:extLst>
              <a:ext uri="{FF2B5EF4-FFF2-40B4-BE49-F238E27FC236}">
                <a16:creationId xmlns:a16="http://schemas.microsoft.com/office/drawing/2014/main" id="{033F4231-EFF8-4F47-BF9F-027873849E0B}"/>
              </a:ext>
            </a:extLst>
          </p:cNvPr>
          <p:cNvSpPr/>
          <p:nvPr/>
        </p:nvSpPr>
        <p:spPr>
          <a:xfrm>
            <a:off x="9276306" y="3876077"/>
            <a:ext cx="877164"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图数据</a:t>
            </a:r>
            <a:endParaRPr lang="zh-CN" altLang="en-US"/>
          </a:p>
        </p:txBody>
      </p:sp>
      <p:grpSp>
        <p:nvGrpSpPr>
          <p:cNvPr id="83" name="组合 82">
            <a:extLst>
              <a:ext uri="{FF2B5EF4-FFF2-40B4-BE49-F238E27FC236}">
                <a16:creationId xmlns:a16="http://schemas.microsoft.com/office/drawing/2014/main" id="{0A6E48C1-A578-4ADA-8AFC-63C6A8EE4306}"/>
              </a:ext>
            </a:extLst>
          </p:cNvPr>
          <p:cNvGrpSpPr/>
          <p:nvPr/>
        </p:nvGrpSpPr>
        <p:grpSpPr>
          <a:xfrm>
            <a:off x="1255369" y="4391190"/>
            <a:ext cx="1951642" cy="301006"/>
            <a:chOff x="958246" y="4152091"/>
            <a:chExt cx="1589229" cy="261863"/>
          </a:xfrm>
        </p:grpSpPr>
        <p:sp>
          <p:nvSpPr>
            <p:cNvPr id="66" name="矩形: 圆角 65">
              <a:extLst>
                <a:ext uri="{FF2B5EF4-FFF2-40B4-BE49-F238E27FC236}">
                  <a16:creationId xmlns:a16="http://schemas.microsoft.com/office/drawing/2014/main" id="{A46EE850-C18E-4648-B133-AD79ACA15D6E}"/>
                </a:ext>
              </a:extLst>
            </p:cNvPr>
            <p:cNvSpPr/>
            <p:nvPr/>
          </p:nvSpPr>
          <p:spPr>
            <a:xfrm>
              <a:off x="958246" y="4152091"/>
              <a:ext cx="563176" cy="261845"/>
            </a:xfrm>
            <a:prstGeom prst="roundRect">
              <a:avLst>
                <a:gd name="adj" fmla="val 3849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a:t>Key</a:t>
              </a:r>
              <a:endParaRPr lang="zh-CN" altLang="en-US" sz="1400"/>
            </a:p>
          </p:txBody>
        </p:sp>
        <p:sp>
          <p:nvSpPr>
            <p:cNvPr id="67" name="矩形: 圆角 66">
              <a:extLst>
                <a:ext uri="{FF2B5EF4-FFF2-40B4-BE49-F238E27FC236}">
                  <a16:creationId xmlns:a16="http://schemas.microsoft.com/office/drawing/2014/main" id="{A083728B-B6B5-4C76-AD30-07672E5E875E}"/>
                </a:ext>
              </a:extLst>
            </p:cNvPr>
            <p:cNvSpPr/>
            <p:nvPr/>
          </p:nvSpPr>
          <p:spPr>
            <a:xfrm>
              <a:off x="1751032" y="4152109"/>
              <a:ext cx="796443" cy="261845"/>
            </a:xfrm>
            <a:prstGeom prst="roundRect">
              <a:avLst>
                <a:gd name="adj" fmla="val 3849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a:t>Value</a:t>
              </a:r>
              <a:endParaRPr lang="zh-CN" altLang="en-US" sz="1400"/>
            </a:p>
          </p:txBody>
        </p:sp>
        <p:cxnSp>
          <p:nvCxnSpPr>
            <p:cNvPr id="69" name="直接连接符 68">
              <a:extLst>
                <a:ext uri="{FF2B5EF4-FFF2-40B4-BE49-F238E27FC236}">
                  <a16:creationId xmlns:a16="http://schemas.microsoft.com/office/drawing/2014/main" id="{762212CD-5FA1-4983-BBAD-83788A60DBE6}"/>
                </a:ext>
              </a:extLst>
            </p:cNvPr>
            <p:cNvCxnSpPr>
              <a:stCxn id="66" idx="3"/>
              <a:endCxn id="67" idx="1"/>
            </p:cNvCxnSpPr>
            <p:nvPr/>
          </p:nvCxnSpPr>
          <p:spPr>
            <a:xfrm>
              <a:off x="1521422" y="4283014"/>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65609AE4-7994-445A-9BB4-AE73367131CA}"/>
              </a:ext>
            </a:extLst>
          </p:cNvPr>
          <p:cNvGrpSpPr/>
          <p:nvPr/>
        </p:nvGrpSpPr>
        <p:grpSpPr>
          <a:xfrm>
            <a:off x="1255369" y="4773726"/>
            <a:ext cx="1951642" cy="301006"/>
            <a:chOff x="958246" y="4485413"/>
            <a:chExt cx="1589229" cy="261863"/>
          </a:xfrm>
        </p:grpSpPr>
        <p:sp>
          <p:nvSpPr>
            <p:cNvPr id="72" name="矩形: 圆角 71">
              <a:extLst>
                <a:ext uri="{FF2B5EF4-FFF2-40B4-BE49-F238E27FC236}">
                  <a16:creationId xmlns:a16="http://schemas.microsoft.com/office/drawing/2014/main" id="{9E0A7AC6-70F1-447F-8034-F4A6B744FCBB}"/>
                </a:ext>
              </a:extLst>
            </p:cNvPr>
            <p:cNvSpPr/>
            <p:nvPr/>
          </p:nvSpPr>
          <p:spPr>
            <a:xfrm>
              <a:off x="958246" y="4485413"/>
              <a:ext cx="563176" cy="261845"/>
            </a:xfrm>
            <a:prstGeom prst="roundRect">
              <a:avLst>
                <a:gd name="adj" fmla="val 3849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a:t>Key</a:t>
              </a:r>
              <a:endParaRPr lang="zh-CN" altLang="en-US" sz="1400"/>
            </a:p>
          </p:txBody>
        </p:sp>
        <p:sp>
          <p:nvSpPr>
            <p:cNvPr id="73" name="矩形: 圆角 72">
              <a:extLst>
                <a:ext uri="{FF2B5EF4-FFF2-40B4-BE49-F238E27FC236}">
                  <a16:creationId xmlns:a16="http://schemas.microsoft.com/office/drawing/2014/main" id="{42B18A54-0A7C-4900-AAD5-01A899C53A59}"/>
                </a:ext>
              </a:extLst>
            </p:cNvPr>
            <p:cNvSpPr/>
            <p:nvPr/>
          </p:nvSpPr>
          <p:spPr>
            <a:xfrm>
              <a:off x="1751032" y="4485431"/>
              <a:ext cx="796443" cy="261845"/>
            </a:xfrm>
            <a:prstGeom prst="roundRect">
              <a:avLst>
                <a:gd name="adj" fmla="val 3849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a:t>Value</a:t>
              </a:r>
              <a:endParaRPr lang="zh-CN" altLang="en-US" sz="1400"/>
            </a:p>
          </p:txBody>
        </p:sp>
        <p:cxnSp>
          <p:nvCxnSpPr>
            <p:cNvPr id="74" name="直接连接符 73">
              <a:extLst>
                <a:ext uri="{FF2B5EF4-FFF2-40B4-BE49-F238E27FC236}">
                  <a16:creationId xmlns:a16="http://schemas.microsoft.com/office/drawing/2014/main" id="{06BBB133-7D89-4429-9CED-5D441EEB282C}"/>
                </a:ext>
              </a:extLst>
            </p:cNvPr>
            <p:cNvCxnSpPr>
              <a:stCxn id="72" idx="3"/>
              <a:endCxn id="73" idx="1"/>
            </p:cNvCxnSpPr>
            <p:nvPr/>
          </p:nvCxnSpPr>
          <p:spPr>
            <a:xfrm>
              <a:off x="1521422" y="4616336"/>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14F0A099-F4D7-479F-A8A8-7C187B1DB0CC}"/>
              </a:ext>
            </a:extLst>
          </p:cNvPr>
          <p:cNvGrpSpPr/>
          <p:nvPr/>
        </p:nvGrpSpPr>
        <p:grpSpPr>
          <a:xfrm>
            <a:off x="1255369" y="5156262"/>
            <a:ext cx="1951642" cy="301006"/>
            <a:chOff x="958246" y="4818735"/>
            <a:chExt cx="1589229" cy="261863"/>
          </a:xfrm>
        </p:grpSpPr>
        <p:sp>
          <p:nvSpPr>
            <p:cNvPr id="76" name="矩形: 圆角 75">
              <a:extLst>
                <a:ext uri="{FF2B5EF4-FFF2-40B4-BE49-F238E27FC236}">
                  <a16:creationId xmlns:a16="http://schemas.microsoft.com/office/drawing/2014/main" id="{724FB126-D44C-4676-8E4F-EC165A6727FB}"/>
                </a:ext>
              </a:extLst>
            </p:cNvPr>
            <p:cNvSpPr/>
            <p:nvPr/>
          </p:nvSpPr>
          <p:spPr>
            <a:xfrm>
              <a:off x="958246" y="4818735"/>
              <a:ext cx="563176" cy="261845"/>
            </a:xfrm>
            <a:prstGeom prst="roundRect">
              <a:avLst>
                <a:gd name="adj" fmla="val 3849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a:t>Key</a:t>
              </a:r>
              <a:endParaRPr lang="zh-CN" altLang="en-US" sz="1400"/>
            </a:p>
          </p:txBody>
        </p:sp>
        <p:sp>
          <p:nvSpPr>
            <p:cNvPr id="77" name="矩形: 圆角 76">
              <a:extLst>
                <a:ext uri="{FF2B5EF4-FFF2-40B4-BE49-F238E27FC236}">
                  <a16:creationId xmlns:a16="http://schemas.microsoft.com/office/drawing/2014/main" id="{FA9691FC-086B-4146-810E-8E286D56E0BE}"/>
                </a:ext>
              </a:extLst>
            </p:cNvPr>
            <p:cNvSpPr/>
            <p:nvPr/>
          </p:nvSpPr>
          <p:spPr>
            <a:xfrm>
              <a:off x="1751032" y="4818753"/>
              <a:ext cx="796443" cy="261845"/>
            </a:xfrm>
            <a:prstGeom prst="roundRect">
              <a:avLst>
                <a:gd name="adj" fmla="val 3849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a:t>Value</a:t>
              </a:r>
              <a:endParaRPr lang="zh-CN" altLang="en-US" sz="1400"/>
            </a:p>
          </p:txBody>
        </p:sp>
        <p:cxnSp>
          <p:nvCxnSpPr>
            <p:cNvPr id="78" name="直接连接符 77">
              <a:extLst>
                <a:ext uri="{FF2B5EF4-FFF2-40B4-BE49-F238E27FC236}">
                  <a16:creationId xmlns:a16="http://schemas.microsoft.com/office/drawing/2014/main" id="{1DEEE3E1-DB5E-4209-BE05-F1F575169747}"/>
                </a:ext>
              </a:extLst>
            </p:cNvPr>
            <p:cNvCxnSpPr>
              <a:stCxn id="76" idx="3"/>
              <a:endCxn id="77" idx="1"/>
            </p:cNvCxnSpPr>
            <p:nvPr/>
          </p:nvCxnSpPr>
          <p:spPr>
            <a:xfrm>
              <a:off x="1521422" y="4949658"/>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7D41357F-8BF8-430B-8BB8-9D85D18D6B06}"/>
              </a:ext>
            </a:extLst>
          </p:cNvPr>
          <p:cNvGrpSpPr/>
          <p:nvPr/>
        </p:nvGrpSpPr>
        <p:grpSpPr>
          <a:xfrm>
            <a:off x="1255369" y="5538797"/>
            <a:ext cx="1951642" cy="301006"/>
            <a:chOff x="958246" y="5152057"/>
            <a:chExt cx="1589229" cy="261863"/>
          </a:xfrm>
        </p:grpSpPr>
        <p:sp>
          <p:nvSpPr>
            <p:cNvPr id="80" name="矩形: 圆角 79">
              <a:extLst>
                <a:ext uri="{FF2B5EF4-FFF2-40B4-BE49-F238E27FC236}">
                  <a16:creationId xmlns:a16="http://schemas.microsoft.com/office/drawing/2014/main" id="{3CB2F1F2-F2F2-4DC1-8AF0-A8107DB3FF66}"/>
                </a:ext>
              </a:extLst>
            </p:cNvPr>
            <p:cNvSpPr/>
            <p:nvPr/>
          </p:nvSpPr>
          <p:spPr>
            <a:xfrm>
              <a:off x="958246" y="5152057"/>
              <a:ext cx="563176" cy="261845"/>
            </a:xfrm>
            <a:prstGeom prst="roundRect">
              <a:avLst>
                <a:gd name="adj" fmla="val 384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400"/>
                <a:t>Key</a:t>
              </a:r>
              <a:endParaRPr lang="zh-CN" altLang="en-US" sz="1400"/>
            </a:p>
          </p:txBody>
        </p:sp>
        <p:sp>
          <p:nvSpPr>
            <p:cNvPr id="81" name="矩形: 圆角 80">
              <a:extLst>
                <a:ext uri="{FF2B5EF4-FFF2-40B4-BE49-F238E27FC236}">
                  <a16:creationId xmlns:a16="http://schemas.microsoft.com/office/drawing/2014/main" id="{0F998786-15E5-44AB-8E9C-93129884207E}"/>
                </a:ext>
              </a:extLst>
            </p:cNvPr>
            <p:cNvSpPr/>
            <p:nvPr/>
          </p:nvSpPr>
          <p:spPr>
            <a:xfrm>
              <a:off x="1751032" y="5152075"/>
              <a:ext cx="796443" cy="261845"/>
            </a:xfrm>
            <a:prstGeom prst="roundRect">
              <a:avLst>
                <a:gd name="adj" fmla="val 384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400"/>
                <a:t>Value</a:t>
              </a:r>
              <a:endParaRPr lang="zh-CN" altLang="en-US" sz="1400"/>
            </a:p>
          </p:txBody>
        </p:sp>
        <p:cxnSp>
          <p:nvCxnSpPr>
            <p:cNvPr id="82" name="直接连接符 81">
              <a:extLst>
                <a:ext uri="{FF2B5EF4-FFF2-40B4-BE49-F238E27FC236}">
                  <a16:creationId xmlns:a16="http://schemas.microsoft.com/office/drawing/2014/main" id="{66AD3CEC-7A07-4980-B653-D9A0B8263B33}"/>
                </a:ext>
              </a:extLst>
            </p:cNvPr>
            <p:cNvCxnSpPr>
              <a:stCxn id="80" idx="3"/>
              <a:endCxn id="81" idx="1"/>
            </p:cNvCxnSpPr>
            <p:nvPr/>
          </p:nvCxnSpPr>
          <p:spPr>
            <a:xfrm>
              <a:off x="1521422" y="5282980"/>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93D1C04B-7DD5-474F-A48C-E11BF735D885}"/>
              </a:ext>
            </a:extLst>
          </p:cNvPr>
          <p:cNvGrpSpPr/>
          <p:nvPr/>
        </p:nvGrpSpPr>
        <p:grpSpPr>
          <a:xfrm>
            <a:off x="5369947" y="4303307"/>
            <a:ext cx="1377621" cy="1720607"/>
            <a:chOff x="4496535" y="3975308"/>
            <a:chExt cx="1377621" cy="1720607"/>
          </a:xfrm>
        </p:grpSpPr>
        <p:pic>
          <p:nvPicPr>
            <p:cNvPr id="88" name="图片 87">
              <a:extLst>
                <a:ext uri="{FF2B5EF4-FFF2-40B4-BE49-F238E27FC236}">
                  <a16:creationId xmlns:a16="http://schemas.microsoft.com/office/drawing/2014/main" id="{C7DCD870-5D03-4561-BE87-9D31AC75E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522" y="3975308"/>
              <a:ext cx="319817" cy="319817"/>
            </a:xfrm>
            <a:prstGeom prst="rect">
              <a:avLst/>
            </a:prstGeom>
          </p:spPr>
        </p:pic>
        <p:pic>
          <p:nvPicPr>
            <p:cNvPr id="89" name="图片 88">
              <a:extLst>
                <a:ext uri="{FF2B5EF4-FFF2-40B4-BE49-F238E27FC236}">
                  <a16:creationId xmlns:a16="http://schemas.microsoft.com/office/drawing/2014/main" id="{6AE34561-A23D-43C5-806F-919EA835F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236" y="4554897"/>
              <a:ext cx="319817" cy="319817"/>
            </a:xfrm>
            <a:prstGeom prst="rect">
              <a:avLst/>
            </a:prstGeom>
          </p:spPr>
        </p:pic>
        <p:pic>
          <p:nvPicPr>
            <p:cNvPr id="90" name="图片 89">
              <a:extLst>
                <a:ext uri="{FF2B5EF4-FFF2-40B4-BE49-F238E27FC236}">
                  <a16:creationId xmlns:a16="http://schemas.microsoft.com/office/drawing/2014/main" id="{FCCE64B6-2AB1-47B7-A1F6-C79004A46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080" y="4587290"/>
              <a:ext cx="319817" cy="319817"/>
            </a:xfrm>
            <a:prstGeom prst="rect">
              <a:avLst/>
            </a:prstGeom>
          </p:spPr>
        </p:pic>
        <p:pic>
          <p:nvPicPr>
            <p:cNvPr id="91" name="图片 90">
              <a:extLst>
                <a:ext uri="{FF2B5EF4-FFF2-40B4-BE49-F238E27FC236}">
                  <a16:creationId xmlns:a16="http://schemas.microsoft.com/office/drawing/2014/main" id="{38574CF9-C4BC-4F94-BA0A-082FE707C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546" y="4401739"/>
              <a:ext cx="319817" cy="319817"/>
            </a:xfrm>
            <a:prstGeom prst="rect">
              <a:avLst/>
            </a:prstGeom>
          </p:spPr>
        </p:pic>
        <p:pic>
          <p:nvPicPr>
            <p:cNvPr id="92" name="图片 91">
              <a:extLst>
                <a:ext uri="{FF2B5EF4-FFF2-40B4-BE49-F238E27FC236}">
                  <a16:creationId xmlns:a16="http://schemas.microsoft.com/office/drawing/2014/main" id="{1C88FFA8-F96C-45D6-BC34-3E5DE408E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535" y="5376098"/>
              <a:ext cx="319817" cy="319817"/>
            </a:xfrm>
            <a:prstGeom prst="rect">
              <a:avLst/>
            </a:prstGeom>
          </p:spPr>
        </p:pic>
        <p:pic>
          <p:nvPicPr>
            <p:cNvPr id="93" name="图片 92">
              <a:extLst>
                <a:ext uri="{FF2B5EF4-FFF2-40B4-BE49-F238E27FC236}">
                  <a16:creationId xmlns:a16="http://schemas.microsoft.com/office/drawing/2014/main" id="{7A4F6F21-8495-4BC6-A670-C99F76822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339" y="5376098"/>
              <a:ext cx="319817" cy="319817"/>
            </a:xfrm>
            <a:prstGeom prst="rect">
              <a:avLst/>
            </a:prstGeom>
          </p:spPr>
        </p:pic>
        <p:pic>
          <p:nvPicPr>
            <p:cNvPr id="95" name="图片 94">
              <a:extLst>
                <a:ext uri="{FF2B5EF4-FFF2-40B4-BE49-F238E27FC236}">
                  <a16:creationId xmlns:a16="http://schemas.microsoft.com/office/drawing/2014/main" id="{BFCEA9C4-FCA3-40FB-BCA2-8876CBA54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42" y="5088674"/>
              <a:ext cx="319817" cy="319817"/>
            </a:xfrm>
            <a:prstGeom prst="rect">
              <a:avLst/>
            </a:prstGeom>
          </p:spPr>
        </p:pic>
        <p:pic>
          <p:nvPicPr>
            <p:cNvPr id="96" name="图片 95">
              <a:extLst>
                <a:ext uri="{FF2B5EF4-FFF2-40B4-BE49-F238E27FC236}">
                  <a16:creationId xmlns:a16="http://schemas.microsoft.com/office/drawing/2014/main" id="{0175616A-BF5D-4281-92E7-94112F47C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319" y="4979881"/>
              <a:ext cx="319817" cy="319817"/>
            </a:xfrm>
            <a:prstGeom prst="rect">
              <a:avLst/>
            </a:prstGeom>
          </p:spPr>
        </p:pic>
      </p:grpSp>
      <p:sp>
        <p:nvSpPr>
          <p:cNvPr id="98" name="椭圆 97">
            <a:extLst>
              <a:ext uri="{FF2B5EF4-FFF2-40B4-BE49-F238E27FC236}">
                <a16:creationId xmlns:a16="http://schemas.microsoft.com/office/drawing/2014/main" id="{746323ED-89D6-483F-B790-59F9B7B0871F}"/>
              </a:ext>
            </a:extLst>
          </p:cNvPr>
          <p:cNvSpPr/>
          <p:nvPr/>
        </p:nvSpPr>
        <p:spPr>
          <a:xfrm>
            <a:off x="9515277" y="4450815"/>
            <a:ext cx="152732" cy="15273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8B7067A-707E-4694-889E-A60EACE706BC}"/>
              </a:ext>
            </a:extLst>
          </p:cNvPr>
          <p:cNvSpPr/>
          <p:nvPr/>
        </p:nvSpPr>
        <p:spPr>
          <a:xfrm>
            <a:off x="9121711" y="4892499"/>
            <a:ext cx="152732" cy="15273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F2B1861-5F55-4284-BE4B-A61BA752C3AC}"/>
              </a:ext>
            </a:extLst>
          </p:cNvPr>
          <p:cNvSpPr/>
          <p:nvPr/>
        </p:nvSpPr>
        <p:spPr>
          <a:xfrm>
            <a:off x="9848909" y="4917713"/>
            <a:ext cx="152732" cy="1527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26A045BC-F622-4F7D-8E02-48CDC0C9973A}"/>
              </a:ext>
            </a:extLst>
          </p:cNvPr>
          <p:cNvSpPr/>
          <p:nvPr/>
        </p:nvSpPr>
        <p:spPr>
          <a:xfrm>
            <a:off x="9438911" y="5356979"/>
            <a:ext cx="152732" cy="15273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FF46FA5-026D-4A65-8A21-DF90C51A4A4C}"/>
              </a:ext>
            </a:extLst>
          </p:cNvPr>
          <p:cNvSpPr/>
          <p:nvPr/>
        </p:nvSpPr>
        <p:spPr>
          <a:xfrm>
            <a:off x="8939741" y="5932272"/>
            <a:ext cx="152732" cy="15273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B597A12-1DA0-4EFB-9E7C-95A51B171457}"/>
              </a:ext>
            </a:extLst>
          </p:cNvPr>
          <p:cNvSpPr/>
          <p:nvPr/>
        </p:nvSpPr>
        <p:spPr>
          <a:xfrm>
            <a:off x="9869554" y="5815280"/>
            <a:ext cx="152732" cy="1527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5E96A603-A17A-424F-B825-1C023CE17A9B}"/>
              </a:ext>
            </a:extLst>
          </p:cNvPr>
          <p:cNvSpPr/>
          <p:nvPr/>
        </p:nvSpPr>
        <p:spPr>
          <a:xfrm>
            <a:off x="10397742" y="5379346"/>
            <a:ext cx="152732" cy="152732"/>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963C418-AF42-4596-A18F-69B3DD159E37}"/>
              </a:ext>
            </a:extLst>
          </p:cNvPr>
          <p:cNvCxnSpPr>
            <a:cxnSpLocks/>
            <a:stCxn id="99" idx="7"/>
            <a:endCxn id="98" idx="3"/>
          </p:cNvCxnSpPr>
          <p:nvPr/>
        </p:nvCxnSpPr>
        <p:spPr>
          <a:xfrm flipV="1">
            <a:off x="9252076" y="4581180"/>
            <a:ext cx="285568" cy="33368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60D74CE-FEB7-40F8-8E50-5D46CD5DB7E6}"/>
              </a:ext>
            </a:extLst>
          </p:cNvPr>
          <p:cNvCxnSpPr>
            <a:cxnSpLocks/>
            <a:stCxn id="100" idx="1"/>
            <a:endCxn id="98" idx="5"/>
          </p:cNvCxnSpPr>
          <p:nvPr/>
        </p:nvCxnSpPr>
        <p:spPr>
          <a:xfrm flipH="1" flipV="1">
            <a:off x="9645642" y="4581180"/>
            <a:ext cx="225634" cy="3589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9BE7A41-2920-43B8-80D0-2159F1345D3F}"/>
              </a:ext>
            </a:extLst>
          </p:cNvPr>
          <p:cNvCxnSpPr>
            <a:cxnSpLocks/>
            <a:stCxn id="101" idx="1"/>
            <a:endCxn id="99" idx="5"/>
          </p:cNvCxnSpPr>
          <p:nvPr/>
        </p:nvCxnSpPr>
        <p:spPr>
          <a:xfrm flipH="1" flipV="1">
            <a:off x="9252076" y="5022864"/>
            <a:ext cx="209202" cy="35648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BF5B7BDA-C7DF-4C31-B09A-C92C7E703712}"/>
              </a:ext>
            </a:extLst>
          </p:cNvPr>
          <p:cNvCxnSpPr>
            <a:cxnSpLocks/>
            <a:stCxn id="104" idx="2"/>
            <a:endCxn id="101" idx="6"/>
          </p:cNvCxnSpPr>
          <p:nvPr/>
        </p:nvCxnSpPr>
        <p:spPr>
          <a:xfrm flipH="1" flipV="1">
            <a:off x="9591643" y="5433345"/>
            <a:ext cx="806099" cy="2236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83040825-EBA3-4992-A5D5-B704579AA442}"/>
              </a:ext>
            </a:extLst>
          </p:cNvPr>
          <p:cNvCxnSpPr>
            <a:cxnSpLocks/>
            <a:stCxn id="100" idx="5"/>
            <a:endCxn id="104" idx="0"/>
          </p:cNvCxnSpPr>
          <p:nvPr/>
        </p:nvCxnSpPr>
        <p:spPr>
          <a:xfrm>
            <a:off x="9979274" y="5048078"/>
            <a:ext cx="494834" cy="33126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18BEE55-37A0-456F-BEB2-B0572B596FA1}"/>
              </a:ext>
            </a:extLst>
          </p:cNvPr>
          <p:cNvCxnSpPr>
            <a:cxnSpLocks/>
            <a:stCxn id="104" idx="3"/>
            <a:endCxn id="103" idx="7"/>
          </p:cNvCxnSpPr>
          <p:nvPr/>
        </p:nvCxnSpPr>
        <p:spPr>
          <a:xfrm flipH="1">
            <a:off x="9999919" y="5509711"/>
            <a:ext cx="420190" cy="32793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3C925DD-D3FB-4035-A54E-3AC8ED2018E3}"/>
              </a:ext>
            </a:extLst>
          </p:cNvPr>
          <p:cNvCxnSpPr>
            <a:cxnSpLocks/>
            <a:stCxn id="101" idx="3"/>
            <a:endCxn id="102" idx="0"/>
          </p:cNvCxnSpPr>
          <p:nvPr/>
        </p:nvCxnSpPr>
        <p:spPr>
          <a:xfrm flipH="1">
            <a:off x="9016107" y="5487344"/>
            <a:ext cx="445171" cy="44492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2962D9A-CAA8-437D-AEF0-8E54A94777E2}"/>
              </a:ext>
            </a:extLst>
          </p:cNvPr>
          <p:cNvCxnSpPr>
            <a:cxnSpLocks/>
            <a:stCxn id="101" idx="5"/>
            <a:endCxn id="103" idx="1"/>
          </p:cNvCxnSpPr>
          <p:nvPr/>
        </p:nvCxnSpPr>
        <p:spPr>
          <a:xfrm>
            <a:off x="9569276" y="5487344"/>
            <a:ext cx="322645" cy="350303"/>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9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solidFill>
                  <a:schemeClr val="bg1">
                    <a:lumMod val="50000"/>
                  </a:schemeClr>
                </a:solidFill>
              </a:rPr>
              <a:t>1.1 </a:t>
            </a:r>
            <a:r>
              <a:rPr lang="zh-CN" altLang="en-US">
                <a:solidFill>
                  <a:schemeClr val="bg1">
                    <a:lumMod val="50000"/>
                  </a:schemeClr>
                </a:solidFill>
              </a:rPr>
              <a:t>大数据特征</a:t>
            </a:r>
            <a:endParaRPr lang="en-US" altLang="zh-CN">
              <a:solidFill>
                <a:schemeClr val="bg1">
                  <a:lumMod val="50000"/>
                </a:schemeClr>
              </a:solidFill>
            </a:endParaRPr>
          </a:p>
          <a:p>
            <a:r>
              <a:rPr lang="en-US" altLang="zh-CN">
                <a:solidFill>
                  <a:srgbClr val="FF0000"/>
                </a:solidFill>
              </a:rPr>
              <a:t>1.2 </a:t>
            </a:r>
            <a:r>
              <a:rPr lang="zh-CN" altLang="en-US">
                <a:solidFill>
                  <a:srgbClr val="FF0000"/>
                </a:solidFill>
              </a:rPr>
              <a:t>大数据存储模式</a:t>
            </a:r>
            <a:endParaRPr lang="en-US" altLang="zh-CN">
              <a:solidFill>
                <a:srgbClr val="FF0000"/>
              </a:solidFill>
            </a:endParaRPr>
          </a:p>
          <a:p>
            <a:r>
              <a:rPr lang="en-US" altLang="zh-CN"/>
              <a:t>1.3 </a:t>
            </a:r>
            <a:r>
              <a:rPr lang="zh-CN" altLang="en-US"/>
              <a:t>大数据处理模式</a:t>
            </a:r>
            <a:endParaRPr lang="en-US" altLang="zh-CN"/>
          </a:p>
          <a:p>
            <a:r>
              <a:rPr lang="en-US" altLang="zh-CN"/>
              <a:t>1.4 </a:t>
            </a:r>
            <a:r>
              <a:rPr lang="zh-CN" altLang="en-US"/>
              <a:t>大数据编程模式</a:t>
            </a:r>
            <a:endParaRPr lang="en-US" altLang="zh-CN"/>
          </a:p>
          <a:p>
            <a:r>
              <a:rPr lang="en-US" altLang="zh-CN"/>
              <a:t>1.5 </a:t>
            </a:r>
            <a:r>
              <a:rPr lang="zh-CN" altLang="en-US"/>
              <a:t>大数据处理体系结构</a:t>
            </a:r>
            <a:endParaRPr lang="en-US"/>
          </a:p>
        </p:txBody>
      </p:sp>
    </p:spTree>
    <p:extLst>
      <p:ext uri="{BB962C8B-B14F-4D97-AF65-F5344CB8AC3E}">
        <p14:creationId xmlns:p14="http://schemas.microsoft.com/office/powerpoint/2010/main" val="4227956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55203-6F59-4AC0-81DA-E2F229A17AF1}"/>
              </a:ext>
            </a:extLst>
          </p:cNvPr>
          <p:cNvSpPr>
            <a:spLocks noGrp="1"/>
          </p:cNvSpPr>
          <p:nvPr>
            <p:ph type="title"/>
          </p:nvPr>
        </p:nvSpPr>
        <p:spPr/>
        <p:txBody>
          <a:bodyPr/>
          <a:lstStyle/>
          <a:p>
            <a:r>
              <a:rPr lang="en-US" altLang="zh-CN"/>
              <a:t>1.2 </a:t>
            </a:r>
            <a:r>
              <a:rPr lang="zh-CN" altLang="en-US"/>
              <a:t>大数据存储模式</a:t>
            </a:r>
          </a:p>
        </p:txBody>
      </p:sp>
      <p:sp>
        <p:nvSpPr>
          <p:cNvPr id="6" name="内容占位符 5">
            <a:extLst>
              <a:ext uri="{FF2B5EF4-FFF2-40B4-BE49-F238E27FC236}">
                <a16:creationId xmlns:a16="http://schemas.microsoft.com/office/drawing/2014/main" id="{671AEDEB-8DFE-4E28-AA82-4E378E939D58}"/>
              </a:ext>
            </a:extLst>
          </p:cNvPr>
          <p:cNvSpPr>
            <a:spLocks noGrp="1"/>
          </p:cNvSpPr>
          <p:nvPr>
            <p:ph idx="1"/>
          </p:nvPr>
        </p:nvSpPr>
        <p:spPr>
          <a:xfrm>
            <a:off x="680483" y="1160757"/>
            <a:ext cx="10930269" cy="1365988"/>
          </a:xfrm>
        </p:spPr>
        <p:txBody>
          <a:bodyPr/>
          <a:lstStyle/>
          <a:p>
            <a:r>
              <a:rPr lang="zh-CN" altLang="en-US" b="0"/>
              <a:t>大数据种类繁多，需要存储半结构化、非结构化数据</a:t>
            </a:r>
            <a:endParaRPr lang="en-US" altLang="zh-CN" b="0"/>
          </a:p>
          <a:p>
            <a:r>
              <a:rPr lang="zh-CN" altLang="en-US" b="0"/>
              <a:t>具备扩展存储的能力</a:t>
            </a:r>
          </a:p>
        </p:txBody>
      </p:sp>
      <p:sp>
        <p:nvSpPr>
          <p:cNvPr id="13" name="Oval 8">
            <a:extLst>
              <a:ext uri="{FF2B5EF4-FFF2-40B4-BE49-F238E27FC236}">
                <a16:creationId xmlns:a16="http://schemas.microsoft.com/office/drawing/2014/main" id="{73804BE0-0DCE-451B-9FEB-EA14962CC4FD}"/>
              </a:ext>
            </a:extLst>
          </p:cNvPr>
          <p:cNvSpPr/>
          <p:nvPr/>
        </p:nvSpPr>
        <p:spPr>
          <a:xfrm>
            <a:off x="7681245" y="2250814"/>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14" name="Oval 9">
            <a:extLst>
              <a:ext uri="{FF2B5EF4-FFF2-40B4-BE49-F238E27FC236}">
                <a16:creationId xmlns:a16="http://schemas.microsoft.com/office/drawing/2014/main" id="{694A83F8-C32F-4E9B-A98D-D438E210FFB5}"/>
              </a:ext>
            </a:extLst>
          </p:cNvPr>
          <p:cNvSpPr/>
          <p:nvPr/>
        </p:nvSpPr>
        <p:spPr>
          <a:xfrm>
            <a:off x="9469329" y="2876290"/>
            <a:ext cx="797943" cy="797943"/>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16" name="Oval 11">
            <a:extLst>
              <a:ext uri="{FF2B5EF4-FFF2-40B4-BE49-F238E27FC236}">
                <a16:creationId xmlns:a16="http://schemas.microsoft.com/office/drawing/2014/main" id="{064EE29D-25B5-41DC-BBA3-94EE424AC899}"/>
              </a:ext>
            </a:extLst>
          </p:cNvPr>
          <p:cNvSpPr/>
          <p:nvPr/>
        </p:nvSpPr>
        <p:spPr>
          <a:xfrm>
            <a:off x="6668815" y="5090440"/>
            <a:ext cx="797943" cy="797943"/>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17" name="Oval 12">
            <a:extLst>
              <a:ext uri="{FF2B5EF4-FFF2-40B4-BE49-F238E27FC236}">
                <a16:creationId xmlns:a16="http://schemas.microsoft.com/office/drawing/2014/main" id="{D83CC253-E6CC-41C1-AE21-9E9135303156}"/>
              </a:ext>
            </a:extLst>
          </p:cNvPr>
          <p:cNvSpPr/>
          <p:nvPr/>
        </p:nvSpPr>
        <p:spPr>
          <a:xfrm>
            <a:off x="8554294" y="5090440"/>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18" name="Oval 13">
            <a:extLst>
              <a:ext uri="{FF2B5EF4-FFF2-40B4-BE49-F238E27FC236}">
                <a16:creationId xmlns:a16="http://schemas.microsoft.com/office/drawing/2014/main" id="{A9956FDA-9D66-4EFF-92CC-C1C628FAE025}"/>
              </a:ext>
            </a:extLst>
          </p:cNvPr>
          <p:cNvSpPr/>
          <p:nvPr/>
        </p:nvSpPr>
        <p:spPr>
          <a:xfrm>
            <a:off x="5645805" y="2948095"/>
            <a:ext cx="797943" cy="797943"/>
          </a:xfrm>
          <a:prstGeom prst="ellipse">
            <a:avLst/>
          </a:prstGeom>
          <a:noFill/>
          <a:ln w="762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nvGrpSpPr>
          <p:cNvPr id="19" name="Group 14">
            <a:extLst>
              <a:ext uri="{FF2B5EF4-FFF2-40B4-BE49-F238E27FC236}">
                <a16:creationId xmlns:a16="http://schemas.microsoft.com/office/drawing/2014/main" id="{0BAA44FA-740B-4BA3-9356-508478C29DB6}"/>
              </a:ext>
            </a:extLst>
          </p:cNvPr>
          <p:cNvGrpSpPr/>
          <p:nvPr/>
        </p:nvGrpSpPr>
        <p:grpSpPr>
          <a:xfrm rot="3060000" flipH="1">
            <a:off x="9242656" y="3543881"/>
            <a:ext cx="120077" cy="443661"/>
            <a:chOff x="1408027" y="3329887"/>
            <a:chExt cx="155342" cy="573958"/>
          </a:xfrm>
          <a:solidFill>
            <a:schemeClr val="accent4"/>
          </a:solidFill>
        </p:grpSpPr>
        <p:sp>
          <p:nvSpPr>
            <p:cNvPr id="20" name="Oval 15">
              <a:extLst>
                <a:ext uri="{FF2B5EF4-FFF2-40B4-BE49-F238E27FC236}">
                  <a16:creationId xmlns:a16="http://schemas.microsoft.com/office/drawing/2014/main" id="{1C539895-1A99-48D4-ACC3-21B70959EFC3}"/>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21" name="Oval 16">
              <a:extLst>
                <a:ext uri="{FF2B5EF4-FFF2-40B4-BE49-F238E27FC236}">
                  <a16:creationId xmlns:a16="http://schemas.microsoft.com/office/drawing/2014/main" id="{262A0C16-19DC-4870-BA08-F2B34C52B06C}"/>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22" name="Oval 17">
              <a:extLst>
                <a:ext uri="{FF2B5EF4-FFF2-40B4-BE49-F238E27FC236}">
                  <a16:creationId xmlns:a16="http://schemas.microsoft.com/office/drawing/2014/main" id="{0B7B45A4-0BED-4BE5-A3EF-FADFDCB10A06}"/>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grpSp>
        <p:nvGrpSpPr>
          <p:cNvPr id="23" name="Group 18">
            <a:extLst>
              <a:ext uri="{FF2B5EF4-FFF2-40B4-BE49-F238E27FC236}">
                <a16:creationId xmlns:a16="http://schemas.microsoft.com/office/drawing/2014/main" id="{ECAE97CE-A62E-40F2-AEBE-10EEB04699EF}"/>
              </a:ext>
            </a:extLst>
          </p:cNvPr>
          <p:cNvGrpSpPr/>
          <p:nvPr/>
        </p:nvGrpSpPr>
        <p:grpSpPr>
          <a:xfrm flipH="1">
            <a:off x="8020177" y="3136682"/>
            <a:ext cx="120077" cy="443661"/>
            <a:chOff x="1408027" y="3329887"/>
            <a:chExt cx="155342" cy="573958"/>
          </a:xfrm>
          <a:solidFill>
            <a:schemeClr val="accent3"/>
          </a:solidFill>
        </p:grpSpPr>
        <p:sp>
          <p:nvSpPr>
            <p:cNvPr id="24" name="Oval 19">
              <a:extLst>
                <a:ext uri="{FF2B5EF4-FFF2-40B4-BE49-F238E27FC236}">
                  <a16:creationId xmlns:a16="http://schemas.microsoft.com/office/drawing/2014/main" id="{0701CE47-A5A2-475B-93DC-C72D79B776AA}"/>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25" name="Oval 20">
              <a:extLst>
                <a:ext uri="{FF2B5EF4-FFF2-40B4-BE49-F238E27FC236}">
                  <a16:creationId xmlns:a16="http://schemas.microsoft.com/office/drawing/2014/main" id="{1A78ADF4-AA53-47F2-AD71-A0F7A5C10C6B}"/>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26" name="Oval 21">
              <a:extLst>
                <a:ext uri="{FF2B5EF4-FFF2-40B4-BE49-F238E27FC236}">
                  <a16:creationId xmlns:a16="http://schemas.microsoft.com/office/drawing/2014/main" id="{F9875DB0-0317-4084-AA33-F86F980A1CF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grpSp>
        <p:nvGrpSpPr>
          <p:cNvPr id="27" name="Group 22">
            <a:extLst>
              <a:ext uri="{FF2B5EF4-FFF2-40B4-BE49-F238E27FC236}">
                <a16:creationId xmlns:a16="http://schemas.microsoft.com/office/drawing/2014/main" id="{DFEEF8E6-C301-47E5-A577-8BFA8F0D978C}"/>
              </a:ext>
            </a:extLst>
          </p:cNvPr>
          <p:cNvGrpSpPr/>
          <p:nvPr/>
        </p:nvGrpSpPr>
        <p:grpSpPr>
          <a:xfrm rot="6806097">
            <a:off x="6665569" y="3500928"/>
            <a:ext cx="120077" cy="443661"/>
            <a:chOff x="1408027" y="3329887"/>
            <a:chExt cx="155342" cy="573958"/>
          </a:xfrm>
          <a:solidFill>
            <a:schemeClr val="accent1"/>
          </a:solidFill>
        </p:grpSpPr>
        <p:sp>
          <p:nvSpPr>
            <p:cNvPr id="28" name="Oval 23">
              <a:extLst>
                <a:ext uri="{FF2B5EF4-FFF2-40B4-BE49-F238E27FC236}">
                  <a16:creationId xmlns:a16="http://schemas.microsoft.com/office/drawing/2014/main" id="{95EA0FCC-CE35-4C6F-9532-01E55C7D87B2}"/>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29" name="Oval 24">
              <a:extLst>
                <a:ext uri="{FF2B5EF4-FFF2-40B4-BE49-F238E27FC236}">
                  <a16:creationId xmlns:a16="http://schemas.microsoft.com/office/drawing/2014/main" id="{F107A4F8-2BAC-422D-AB40-66A723CBA807}"/>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30" name="Oval 25">
              <a:extLst>
                <a:ext uri="{FF2B5EF4-FFF2-40B4-BE49-F238E27FC236}">
                  <a16:creationId xmlns:a16="http://schemas.microsoft.com/office/drawing/2014/main" id="{AD0572C7-B927-4ABD-9894-7C1CBE956A03}"/>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grpSp>
        <p:nvGrpSpPr>
          <p:cNvPr id="35" name="Group 30">
            <a:extLst>
              <a:ext uri="{FF2B5EF4-FFF2-40B4-BE49-F238E27FC236}">
                <a16:creationId xmlns:a16="http://schemas.microsoft.com/office/drawing/2014/main" id="{71FC9C2D-BA63-4077-B5BA-E3A4BBE6D5F8}"/>
              </a:ext>
            </a:extLst>
          </p:cNvPr>
          <p:cNvGrpSpPr/>
          <p:nvPr/>
        </p:nvGrpSpPr>
        <p:grpSpPr>
          <a:xfrm rot="1380000">
            <a:off x="7278057" y="4634828"/>
            <a:ext cx="120077" cy="443661"/>
            <a:chOff x="1408027" y="3329887"/>
            <a:chExt cx="155342" cy="573958"/>
          </a:xfrm>
          <a:solidFill>
            <a:schemeClr val="accent2"/>
          </a:solidFill>
        </p:grpSpPr>
        <p:sp>
          <p:nvSpPr>
            <p:cNvPr id="36" name="Oval 31">
              <a:extLst>
                <a:ext uri="{FF2B5EF4-FFF2-40B4-BE49-F238E27FC236}">
                  <a16:creationId xmlns:a16="http://schemas.microsoft.com/office/drawing/2014/main" id="{D06C0BC6-7CF5-4E25-89E4-759265AA2405}"/>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37" name="Oval 32">
              <a:extLst>
                <a:ext uri="{FF2B5EF4-FFF2-40B4-BE49-F238E27FC236}">
                  <a16:creationId xmlns:a16="http://schemas.microsoft.com/office/drawing/2014/main" id="{09FB767F-59D0-4CC1-A15A-67E706A59480}"/>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38" name="Oval 33">
              <a:extLst>
                <a:ext uri="{FF2B5EF4-FFF2-40B4-BE49-F238E27FC236}">
                  <a16:creationId xmlns:a16="http://schemas.microsoft.com/office/drawing/2014/main" id="{852CACCD-CC9D-467A-9E81-949A84E8462E}"/>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grpSp>
        <p:nvGrpSpPr>
          <p:cNvPr id="39" name="Group 34">
            <a:extLst>
              <a:ext uri="{FF2B5EF4-FFF2-40B4-BE49-F238E27FC236}">
                <a16:creationId xmlns:a16="http://schemas.microsoft.com/office/drawing/2014/main" id="{DCD627F9-FD3E-4217-983F-995C1A619C41}"/>
              </a:ext>
            </a:extLst>
          </p:cNvPr>
          <p:cNvGrpSpPr/>
          <p:nvPr/>
        </p:nvGrpSpPr>
        <p:grpSpPr>
          <a:xfrm rot="19920000" flipH="1">
            <a:off x="8601472" y="4664834"/>
            <a:ext cx="120077" cy="443661"/>
            <a:chOff x="1408027" y="3329887"/>
            <a:chExt cx="155350" cy="573958"/>
          </a:xfrm>
          <a:solidFill>
            <a:schemeClr val="accent3"/>
          </a:solidFill>
        </p:grpSpPr>
        <p:sp>
          <p:nvSpPr>
            <p:cNvPr id="40" name="Oval 35">
              <a:extLst>
                <a:ext uri="{FF2B5EF4-FFF2-40B4-BE49-F238E27FC236}">
                  <a16:creationId xmlns:a16="http://schemas.microsoft.com/office/drawing/2014/main" id="{A79DA420-2E97-436A-B285-9D088C554758}"/>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41" name="Oval 36">
              <a:extLst>
                <a:ext uri="{FF2B5EF4-FFF2-40B4-BE49-F238E27FC236}">
                  <a16:creationId xmlns:a16="http://schemas.microsoft.com/office/drawing/2014/main" id="{C74ED5C3-D1CA-4961-82A4-01A1E2293AE6}"/>
                </a:ext>
              </a:extLst>
            </p:cNvPr>
            <p:cNvSpPr/>
            <p:nvPr/>
          </p:nvSpPr>
          <p:spPr>
            <a:xfrm>
              <a:off x="1408034" y="3539195"/>
              <a:ext cx="155343"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sp>
          <p:nvSpPr>
            <p:cNvPr id="42" name="Oval 37">
              <a:extLst>
                <a:ext uri="{FF2B5EF4-FFF2-40B4-BE49-F238E27FC236}">
                  <a16:creationId xmlns:a16="http://schemas.microsoft.com/office/drawing/2014/main" id="{EA133CD6-343A-4D68-882D-C68D109731A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latin typeface="Arial" panose="020B0604020202020204" pitchFamily="34" charset="0"/>
              </a:endParaRPr>
            </a:p>
          </p:txBody>
        </p:sp>
      </p:grpSp>
      <p:sp>
        <p:nvSpPr>
          <p:cNvPr id="46" name="TextBox 43">
            <a:extLst>
              <a:ext uri="{FF2B5EF4-FFF2-40B4-BE49-F238E27FC236}">
                <a16:creationId xmlns:a16="http://schemas.microsoft.com/office/drawing/2014/main" id="{EAA5A84D-699A-4126-AC0E-0BEB024B6FD3}"/>
              </a:ext>
            </a:extLst>
          </p:cNvPr>
          <p:cNvSpPr txBox="1"/>
          <p:nvPr/>
        </p:nvSpPr>
        <p:spPr>
          <a:xfrm>
            <a:off x="6333501" y="5934008"/>
            <a:ext cx="1470878" cy="307777"/>
          </a:xfrm>
          <a:prstGeom prst="rect">
            <a:avLst/>
          </a:prstGeom>
          <a:noFill/>
        </p:spPr>
        <p:txBody>
          <a:bodyPr wrap="square" lIns="108000" rIns="108000" rtlCol="0">
            <a:spAutoFit/>
          </a:bodyPr>
          <a:lstStyle/>
          <a:p>
            <a:pPr algn="ctr"/>
            <a:r>
              <a:rPr lang="zh-CN" altLang="en-US" sz="1400" b="1">
                <a:solidFill>
                  <a:schemeClr val="tx1">
                    <a:lumMod val="75000"/>
                    <a:lumOff val="25000"/>
                  </a:schemeClr>
                </a:solidFill>
                <a:latin typeface="Arial" panose="020B0604020202020204" pitchFamily="34" charset="0"/>
                <a:ea typeface="微软雅黑" panose="020B0503020204020204" pitchFamily="34" charset="-122"/>
                <a:cs typeface="Arial" pitchFamily="34" charset="0"/>
              </a:rPr>
              <a:t>文本数据</a:t>
            </a:r>
            <a:endParaRPr lang="ko-KR" altLang="en-US" sz="1400" b="1">
              <a:solidFill>
                <a:schemeClr val="tx1">
                  <a:lumMod val="75000"/>
                  <a:lumOff val="25000"/>
                </a:schemeClr>
              </a:solidFill>
              <a:latin typeface="Arial" panose="020B0604020202020204" pitchFamily="34" charset="0"/>
              <a:cs typeface="Arial" pitchFamily="34" charset="0"/>
            </a:endParaRPr>
          </a:p>
        </p:txBody>
      </p:sp>
      <p:sp>
        <p:nvSpPr>
          <p:cNvPr id="47" name="TextBox 44">
            <a:extLst>
              <a:ext uri="{FF2B5EF4-FFF2-40B4-BE49-F238E27FC236}">
                <a16:creationId xmlns:a16="http://schemas.microsoft.com/office/drawing/2014/main" id="{1FD7CDC1-9E4D-409F-957D-5FF4F0AD8CC8}"/>
              </a:ext>
            </a:extLst>
          </p:cNvPr>
          <p:cNvSpPr txBox="1"/>
          <p:nvPr/>
        </p:nvSpPr>
        <p:spPr>
          <a:xfrm>
            <a:off x="8219765" y="5934008"/>
            <a:ext cx="1470878" cy="307777"/>
          </a:xfrm>
          <a:prstGeom prst="rect">
            <a:avLst/>
          </a:prstGeom>
          <a:noFill/>
        </p:spPr>
        <p:txBody>
          <a:bodyPr wrap="square" lIns="108000" rIns="108000" rtlCol="0">
            <a:spAutoFit/>
          </a:bodyPr>
          <a:lstStyle/>
          <a:p>
            <a:pPr algn="ctr"/>
            <a:r>
              <a:rPr lang="zh-CN" altLang="en-US" sz="1400" b="1">
                <a:solidFill>
                  <a:schemeClr val="tx1">
                    <a:lumMod val="75000"/>
                    <a:lumOff val="25000"/>
                  </a:schemeClr>
                </a:solidFill>
                <a:latin typeface="Arial" panose="020B0604020202020204" pitchFamily="34" charset="0"/>
                <a:ea typeface="微软雅黑" panose="020B0503020204020204" pitchFamily="34" charset="-122"/>
                <a:cs typeface="Arial" pitchFamily="34" charset="0"/>
              </a:rPr>
              <a:t>社交数据</a:t>
            </a:r>
            <a:endParaRPr lang="ko-KR" altLang="en-US" sz="1400" b="1">
              <a:solidFill>
                <a:schemeClr val="tx1">
                  <a:lumMod val="75000"/>
                  <a:lumOff val="25000"/>
                </a:schemeClr>
              </a:solidFill>
              <a:latin typeface="Arial" panose="020B0604020202020204" pitchFamily="34" charset="0"/>
              <a:cs typeface="Arial" pitchFamily="34" charset="0"/>
            </a:endParaRPr>
          </a:p>
        </p:txBody>
      </p:sp>
      <p:sp>
        <p:nvSpPr>
          <p:cNvPr id="48" name="TextBox 45">
            <a:extLst>
              <a:ext uri="{FF2B5EF4-FFF2-40B4-BE49-F238E27FC236}">
                <a16:creationId xmlns:a16="http://schemas.microsoft.com/office/drawing/2014/main" id="{3097998C-AD17-4297-AF14-803DD7E7006B}"/>
              </a:ext>
            </a:extLst>
          </p:cNvPr>
          <p:cNvSpPr txBox="1"/>
          <p:nvPr/>
        </p:nvSpPr>
        <p:spPr>
          <a:xfrm>
            <a:off x="5109726" y="3879374"/>
            <a:ext cx="1470878" cy="307777"/>
          </a:xfrm>
          <a:prstGeom prst="rect">
            <a:avLst/>
          </a:prstGeom>
          <a:noFill/>
        </p:spPr>
        <p:txBody>
          <a:bodyPr wrap="square" lIns="108000" rIns="108000" rtlCol="0">
            <a:spAutoFit/>
          </a:bodyPr>
          <a:lstStyle/>
          <a:p>
            <a:pPr algn="ctr"/>
            <a:r>
              <a:rPr lang="zh-CN" altLang="en-US" sz="1400" b="1">
                <a:solidFill>
                  <a:schemeClr val="tx1">
                    <a:lumMod val="75000"/>
                    <a:lumOff val="25000"/>
                  </a:schemeClr>
                </a:solidFill>
                <a:latin typeface="Arial" panose="020B0604020202020204" pitchFamily="34" charset="0"/>
                <a:ea typeface="微软雅黑" panose="020B0503020204020204" pitchFamily="34" charset="-122"/>
                <a:cs typeface="Arial" pitchFamily="34" charset="0"/>
              </a:rPr>
              <a:t>语音数据</a:t>
            </a:r>
            <a:endParaRPr lang="ko-KR" altLang="en-US" sz="1400" b="1">
              <a:solidFill>
                <a:schemeClr val="tx1">
                  <a:lumMod val="75000"/>
                  <a:lumOff val="25000"/>
                </a:schemeClr>
              </a:solidFill>
              <a:latin typeface="Arial" panose="020B0604020202020204" pitchFamily="34" charset="0"/>
              <a:cs typeface="Arial" pitchFamily="34" charset="0"/>
            </a:endParaRPr>
          </a:p>
        </p:txBody>
      </p:sp>
      <p:sp>
        <p:nvSpPr>
          <p:cNvPr id="50" name="Rectangle 30">
            <a:extLst>
              <a:ext uri="{FF2B5EF4-FFF2-40B4-BE49-F238E27FC236}">
                <a16:creationId xmlns:a16="http://schemas.microsoft.com/office/drawing/2014/main" id="{94D8E0E5-D3B7-446C-B043-FC60FAECF7CA}"/>
              </a:ext>
            </a:extLst>
          </p:cNvPr>
          <p:cNvSpPr/>
          <p:nvPr/>
        </p:nvSpPr>
        <p:spPr>
          <a:xfrm>
            <a:off x="6909181" y="5331270"/>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Arial" panose="020B0604020202020204" pitchFamily="34" charset="0"/>
            </a:endParaRPr>
          </a:p>
        </p:txBody>
      </p:sp>
      <p:sp>
        <p:nvSpPr>
          <p:cNvPr id="52" name="Rounded Rectangle 5">
            <a:extLst>
              <a:ext uri="{FF2B5EF4-FFF2-40B4-BE49-F238E27FC236}">
                <a16:creationId xmlns:a16="http://schemas.microsoft.com/office/drawing/2014/main" id="{9867BFE5-2DCB-4E66-8FEB-7D98A99F0B5E}"/>
              </a:ext>
            </a:extLst>
          </p:cNvPr>
          <p:cNvSpPr/>
          <p:nvPr/>
        </p:nvSpPr>
        <p:spPr>
          <a:xfrm flipH="1">
            <a:off x="8757423" y="532785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Arial" panose="020B0604020202020204" pitchFamily="34" charset="0"/>
            </a:endParaRPr>
          </a:p>
        </p:txBody>
      </p:sp>
      <p:sp>
        <p:nvSpPr>
          <p:cNvPr id="53" name="Round Same Side Corner Rectangle 11">
            <a:extLst>
              <a:ext uri="{FF2B5EF4-FFF2-40B4-BE49-F238E27FC236}">
                <a16:creationId xmlns:a16="http://schemas.microsoft.com/office/drawing/2014/main" id="{6AA5A9C5-CE1B-4FAE-BE94-17036313BACB}"/>
              </a:ext>
            </a:extLst>
          </p:cNvPr>
          <p:cNvSpPr>
            <a:spLocks noChangeAspect="1"/>
          </p:cNvSpPr>
          <p:nvPr/>
        </p:nvSpPr>
        <p:spPr>
          <a:xfrm rot="9900000">
            <a:off x="5881943" y="3183901"/>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Arial" panose="020B0604020202020204" pitchFamily="34" charset="0"/>
            </a:endParaRPr>
          </a:p>
        </p:txBody>
      </p:sp>
      <p:sp>
        <p:nvSpPr>
          <p:cNvPr id="54" name="Rectangle 36">
            <a:extLst>
              <a:ext uri="{FF2B5EF4-FFF2-40B4-BE49-F238E27FC236}">
                <a16:creationId xmlns:a16="http://schemas.microsoft.com/office/drawing/2014/main" id="{BFCC66B6-F8CA-4B4D-938D-9A957A9FCFB3}"/>
              </a:ext>
            </a:extLst>
          </p:cNvPr>
          <p:cNvSpPr/>
          <p:nvPr/>
        </p:nvSpPr>
        <p:spPr>
          <a:xfrm>
            <a:off x="7906347" y="2490869"/>
            <a:ext cx="365319" cy="305377"/>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Arial" panose="020B0604020202020204" pitchFamily="34" charset="0"/>
            </a:endParaRPr>
          </a:p>
        </p:txBody>
      </p:sp>
      <p:sp>
        <p:nvSpPr>
          <p:cNvPr id="55" name="Oval 21">
            <a:extLst>
              <a:ext uri="{FF2B5EF4-FFF2-40B4-BE49-F238E27FC236}">
                <a16:creationId xmlns:a16="http://schemas.microsoft.com/office/drawing/2014/main" id="{313D0F56-B0A4-40B4-BAEC-0D4AA5252F3D}"/>
              </a:ext>
            </a:extLst>
          </p:cNvPr>
          <p:cNvSpPr>
            <a:spLocks noChangeAspect="1"/>
          </p:cNvSpPr>
          <p:nvPr/>
        </p:nvSpPr>
        <p:spPr>
          <a:xfrm>
            <a:off x="9702920" y="3091057"/>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Arial" panose="020B0604020202020204" pitchFamily="34" charset="0"/>
            </a:endParaRPr>
          </a:p>
        </p:txBody>
      </p:sp>
      <p:grpSp>
        <p:nvGrpSpPr>
          <p:cNvPr id="57" name="组合 56">
            <a:extLst>
              <a:ext uri="{FF2B5EF4-FFF2-40B4-BE49-F238E27FC236}">
                <a16:creationId xmlns:a16="http://schemas.microsoft.com/office/drawing/2014/main" id="{1E5A8427-A39E-4264-81FD-7FADFCF3F1D3}"/>
              </a:ext>
            </a:extLst>
          </p:cNvPr>
          <p:cNvGrpSpPr/>
          <p:nvPr/>
        </p:nvGrpSpPr>
        <p:grpSpPr>
          <a:xfrm>
            <a:off x="7314348" y="3661511"/>
            <a:ext cx="1582184" cy="955314"/>
            <a:chOff x="4836380" y="3668859"/>
            <a:chExt cx="1582184" cy="955314"/>
          </a:xfrm>
        </p:grpSpPr>
        <p:grpSp>
          <p:nvGrpSpPr>
            <p:cNvPr id="58" name="Group 43">
              <a:extLst>
                <a:ext uri="{FF2B5EF4-FFF2-40B4-BE49-F238E27FC236}">
                  <a16:creationId xmlns:a16="http://schemas.microsoft.com/office/drawing/2014/main" id="{B2BF41D5-6D8E-4E3D-B58E-06E87ED7C312}"/>
                </a:ext>
              </a:extLst>
            </p:cNvPr>
            <p:cNvGrpSpPr/>
            <p:nvPr/>
          </p:nvGrpSpPr>
          <p:grpSpPr>
            <a:xfrm>
              <a:off x="5773435" y="3820416"/>
              <a:ext cx="645129" cy="803757"/>
              <a:chOff x="4256258" y="4198390"/>
              <a:chExt cx="578603" cy="857382"/>
            </a:xfrm>
            <a:solidFill>
              <a:schemeClr val="accent4"/>
            </a:solidFill>
          </p:grpSpPr>
          <p:sp>
            <p:nvSpPr>
              <p:cNvPr id="73" name="Freeform: Shape 9">
                <a:extLst>
                  <a:ext uri="{FF2B5EF4-FFF2-40B4-BE49-F238E27FC236}">
                    <a16:creationId xmlns:a16="http://schemas.microsoft.com/office/drawing/2014/main" id="{168A51A7-82F2-4336-B42E-9A7BC2212A5F}"/>
                  </a:ext>
                </a:extLst>
              </p:cNvPr>
              <p:cNvSpPr/>
              <p:nvPr/>
            </p:nvSpPr>
            <p:spPr>
              <a:xfrm>
                <a:off x="4256541" y="4269376"/>
                <a:ext cx="578233" cy="241806"/>
              </a:xfrm>
              <a:custGeom>
                <a:avLst/>
                <a:gdLst>
                  <a:gd name="connsiteX0" fmla="*/ 1489 w 578232"/>
                  <a:gd name="connsiteY0" fmla="*/ 0 h 241806"/>
                  <a:gd name="connsiteX1" fmla="*/ 147625 w 578232"/>
                  <a:gd name="connsiteY1" fmla="*/ 31890 h 241806"/>
                  <a:gd name="connsiteX2" fmla="*/ 370156 w 578232"/>
                  <a:gd name="connsiteY2" fmla="*/ 36446 h 241806"/>
                  <a:gd name="connsiteX3" fmla="*/ 536968 w 578232"/>
                  <a:gd name="connsiteY3" fmla="*/ 14719 h 241806"/>
                  <a:gd name="connsiteX4" fmla="*/ 577619 w 578232"/>
                  <a:gd name="connsiteY4" fmla="*/ 1051 h 241806"/>
                  <a:gd name="connsiteX5" fmla="*/ 578320 w 578232"/>
                  <a:gd name="connsiteY5" fmla="*/ 10864 h 241806"/>
                  <a:gd name="connsiteX6" fmla="*/ 578671 w 578232"/>
                  <a:gd name="connsiteY6" fmla="*/ 186436 h 241806"/>
                  <a:gd name="connsiteX7" fmla="*/ 565354 w 578232"/>
                  <a:gd name="connsiteY7" fmla="*/ 206762 h 241806"/>
                  <a:gd name="connsiteX8" fmla="*/ 479145 w 578232"/>
                  <a:gd name="connsiteY8" fmla="*/ 229190 h 241806"/>
                  <a:gd name="connsiteX9" fmla="*/ 245749 w 578232"/>
                  <a:gd name="connsiteY9" fmla="*/ 241806 h 241806"/>
                  <a:gd name="connsiteX10" fmla="*/ 48098 w 578232"/>
                  <a:gd name="connsiteY10" fmla="*/ 219027 h 241806"/>
                  <a:gd name="connsiteX11" fmla="*/ 8849 w 578232"/>
                  <a:gd name="connsiteY11" fmla="*/ 203958 h 241806"/>
                  <a:gd name="connsiteX12" fmla="*/ 438 w 578232"/>
                  <a:gd name="connsiteY12" fmla="*/ 190291 h 241806"/>
                  <a:gd name="connsiteX13" fmla="*/ 88 w 578232"/>
                  <a:gd name="connsiteY13" fmla="*/ 3504 h 241806"/>
                  <a:gd name="connsiteX14" fmla="*/ 1489 w 578232"/>
                  <a:gd name="connsiteY14"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232" h="241806">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4" name="Freeform: Shape 12">
                <a:extLst>
                  <a:ext uri="{FF2B5EF4-FFF2-40B4-BE49-F238E27FC236}">
                    <a16:creationId xmlns:a16="http://schemas.microsoft.com/office/drawing/2014/main" id="{1098AA69-A0E3-408E-88B6-D5D948A87928}"/>
                  </a:ext>
                </a:extLst>
              </p:cNvPr>
              <p:cNvSpPr/>
              <p:nvPr/>
            </p:nvSpPr>
            <p:spPr>
              <a:xfrm>
                <a:off x="4256258" y="4813966"/>
                <a:ext cx="578233" cy="241806"/>
              </a:xfrm>
              <a:custGeom>
                <a:avLst/>
                <a:gdLst>
                  <a:gd name="connsiteX0" fmla="*/ 721 w 578232"/>
                  <a:gd name="connsiteY0" fmla="*/ 0 h 241806"/>
                  <a:gd name="connsiteX1" fmla="*/ 153865 w 578232"/>
                  <a:gd name="connsiteY1" fmla="*/ 32942 h 241806"/>
                  <a:gd name="connsiteX2" fmla="*/ 354319 w 578232"/>
                  <a:gd name="connsiteY2" fmla="*/ 37498 h 241806"/>
                  <a:gd name="connsiteX3" fmla="*/ 543909 w 578232"/>
                  <a:gd name="connsiteY3" fmla="*/ 12966 h 241806"/>
                  <a:gd name="connsiteX4" fmla="*/ 578603 w 578232"/>
                  <a:gd name="connsiteY4" fmla="*/ 701 h 241806"/>
                  <a:gd name="connsiteX5" fmla="*/ 578603 w 578232"/>
                  <a:gd name="connsiteY5" fmla="*/ 30138 h 241806"/>
                  <a:gd name="connsiteX6" fmla="*/ 578954 w 578232"/>
                  <a:gd name="connsiteY6" fmla="*/ 185035 h 241806"/>
                  <a:gd name="connsiteX7" fmla="*/ 563884 w 578232"/>
                  <a:gd name="connsiteY7" fmla="*/ 208164 h 241806"/>
                  <a:gd name="connsiteX8" fmla="*/ 474872 w 578232"/>
                  <a:gd name="connsiteY8" fmla="*/ 229891 h 241806"/>
                  <a:gd name="connsiteX9" fmla="*/ 316822 w 578232"/>
                  <a:gd name="connsiteY9" fmla="*/ 241456 h 241806"/>
                  <a:gd name="connsiteX10" fmla="*/ 73613 w 578232"/>
                  <a:gd name="connsiteY10" fmla="*/ 224985 h 241806"/>
                  <a:gd name="connsiteX11" fmla="*/ 13687 w 578232"/>
                  <a:gd name="connsiteY11" fmla="*/ 207463 h 241806"/>
                  <a:gd name="connsiteX12" fmla="*/ 20 w 578232"/>
                  <a:gd name="connsiteY12" fmla="*/ 186086 h 241806"/>
                  <a:gd name="connsiteX13" fmla="*/ 721 w 578232"/>
                  <a:gd name="connsiteY13"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41806">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5" name="Freeform: Shape 14">
                <a:extLst>
                  <a:ext uri="{FF2B5EF4-FFF2-40B4-BE49-F238E27FC236}">
                    <a16:creationId xmlns:a16="http://schemas.microsoft.com/office/drawing/2014/main" id="{69FF75B3-0B9C-466F-96DE-434AB9909068}"/>
                  </a:ext>
                </a:extLst>
              </p:cNvPr>
              <p:cNvSpPr/>
              <p:nvPr/>
            </p:nvSpPr>
            <p:spPr>
              <a:xfrm>
                <a:off x="4256628" y="4547278"/>
                <a:ext cx="578233" cy="241806"/>
              </a:xfrm>
              <a:custGeom>
                <a:avLst/>
                <a:gdLst>
                  <a:gd name="connsiteX0" fmla="*/ 350 w 578232"/>
                  <a:gd name="connsiteY0" fmla="*/ 701 h 241806"/>
                  <a:gd name="connsiteX1" fmla="*/ 256875 w 578232"/>
                  <a:gd name="connsiteY1" fmla="*/ 38549 h 241806"/>
                  <a:gd name="connsiteX2" fmla="*/ 463637 w 578232"/>
                  <a:gd name="connsiteY2" fmla="*/ 28736 h 241806"/>
                  <a:gd name="connsiteX3" fmla="*/ 578233 w 578232"/>
                  <a:gd name="connsiteY3" fmla="*/ 0 h 241806"/>
                  <a:gd name="connsiteX4" fmla="*/ 578933 w 578232"/>
                  <a:gd name="connsiteY4" fmla="*/ 14368 h 241806"/>
                  <a:gd name="connsiteX5" fmla="*/ 579284 w 578232"/>
                  <a:gd name="connsiteY5" fmla="*/ 184684 h 241806"/>
                  <a:gd name="connsiteX6" fmla="*/ 564215 w 578232"/>
                  <a:gd name="connsiteY6" fmla="*/ 207813 h 241806"/>
                  <a:gd name="connsiteX7" fmla="*/ 471347 w 578232"/>
                  <a:gd name="connsiteY7" fmla="*/ 230242 h 241806"/>
                  <a:gd name="connsiteX8" fmla="*/ 316100 w 578232"/>
                  <a:gd name="connsiteY8" fmla="*/ 241105 h 241806"/>
                  <a:gd name="connsiteX9" fmla="*/ 65533 w 578232"/>
                  <a:gd name="connsiteY9" fmla="*/ 222882 h 241806"/>
                  <a:gd name="connsiteX10" fmla="*/ 15420 w 578232"/>
                  <a:gd name="connsiteY10" fmla="*/ 207813 h 241806"/>
                  <a:gd name="connsiteX11" fmla="*/ 0 w 578232"/>
                  <a:gd name="connsiteY11" fmla="*/ 184684 h 241806"/>
                  <a:gd name="connsiteX12" fmla="*/ 350 w 578232"/>
                  <a:gd name="connsiteY12" fmla="*/ 701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6" name="Freeform: Shape 22">
                <a:extLst>
                  <a:ext uri="{FF2B5EF4-FFF2-40B4-BE49-F238E27FC236}">
                    <a16:creationId xmlns:a16="http://schemas.microsoft.com/office/drawing/2014/main" id="{3373162E-BBFC-4EC2-BBA8-847661A49849}"/>
                  </a:ext>
                </a:extLst>
              </p:cNvPr>
              <p:cNvSpPr/>
              <p:nvPr/>
            </p:nvSpPr>
            <p:spPr>
              <a:xfrm>
                <a:off x="4256628" y="4198390"/>
                <a:ext cx="578233" cy="91115"/>
              </a:xfrm>
              <a:custGeom>
                <a:avLst/>
                <a:gdLst>
                  <a:gd name="connsiteX0" fmla="*/ 0 w 578232"/>
                  <a:gd name="connsiteY0" fmla="*/ 44703 h 91115"/>
                  <a:gd name="connsiteX1" fmla="*/ 23830 w 578232"/>
                  <a:gd name="connsiteY1" fmla="*/ 31737 h 91115"/>
                  <a:gd name="connsiteX2" fmla="*/ 133519 w 578232"/>
                  <a:gd name="connsiteY2" fmla="*/ 8958 h 91115"/>
                  <a:gd name="connsiteX3" fmla="*/ 350444 w 578232"/>
                  <a:gd name="connsiteY3" fmla="*/ 1599 h 91115"/>
                  <a:gd name="connsiteX4" fmla="*/ 541436 w 578232"/>
                  <a:gd name="connsiteY4" fmla="*/ 26480 h 91115"/>
                  <a:gd name="connsiteX5" fmla="*/ 566317 w 578232"/>
                  <a:gd name="connsiteY5" fmla="*/ 35942 h 91115"/>
                  <a:gd name="connsiteX6" fmla="*/ 578933 w 578232"/>
                  <a:gd name="connsiteY6" fmla="*/ 47507 h 91115"/>
                  <a:gd name="connsiteX7" fmla="*/ 567018 w 578232"/>
                  <a:gd name="connsiteY7" fmla="*/ 58020 h 91115"/>
                  <a:gd name="connsiteX8" fmla="*/ 514802 w 578232"/>
                  <a:gd name="connsiteY8" fmla="*/ 74491 h 91115"/>
                  <a:gd name="connsiteX9" fmla="*/ 340982 w 578232"/>
                  <a:gd name="connsiteY9" fmla="*/ 93064 h 91115"/>
                  <a:gd name="connsiteX10" fmla="*/ 127912 w 578232"/>
                  <a:gd name="connsiteY10" fmla="*/ 84654 h 91115"/>
                  <a:gd name="connsiteX11" fmla="*/ 28036 w 578232"/>
                  <a:gd name="connsiteY11" fmla="*/ 64328 h 91115"/>
                  <a:gd name="connsiteX12" fmla="*/ 0 w 578232"/>
                  <a:gd name="connsiteY12" fmla="*/ 50661 h 91115"/>
                  <a:gd name="connsiteX13" fmla="*/ 0 w 578232"/>
                  <a:gd name="connsiteY13" fmla="*/ 44703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91115">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7" name="Freeform: Shape 25">
                <a:extLst>
                  <a:ext uri="{FF2B5EF4-FFF2-40B4-BE49-F238E27FC236}">
                    <a16:creationId xmlns:a16="http://schemas.microsoft.com/office/drawing/2014/main" id="{F477ACF5-4115-432E-993F-7BD955CFA896}"/>
                  </a:ext>
                </a:extLst>
              </p:cNvPr>
              <p:cNvSpPr/>
              <p:nvPr/>
            </p:nvSpPr>
            <p:spPr>
              <a:xfrm>
                <a:off x="4256278" y="4503692"/>
                <a:ext cx="578233" cy="63080"/>
              </a:xfrm>
              <a:custGeom>
                <a:avLst/>
                <a:gdLst>
                  <a:gd name="connsiteX0" fmla="*/ 0 w 578232"/>
                  <a:gd name="connsiteY0" fmla="*/ 19055 h 63079"/>
                  <a:gd name="connsiteX1" fmla="*/ 50113 w 578232"/>
                  <a:gd name="connsiteY1" fmla="*/ 1183 h 63079"/>
                  <a:gd name="connsiteX2" fmla="*/ 234097 w 578232"/>
                  <a:gd name="connsiteY2" fmla="*/ 22560 h 63079"/>
                  <a:gd name="connsiteX3" fmla="*/ 442260 w 578232"/>
                  <a:gd name="connsiteY3" fmla="*/ 15901 h 63079"/>
                  <a:gd name="connsiteX4" fmla="*/ 530572 w 578232"/>
                  <a:gd name="connsiteY4" fmla="*/ 1183 h 63079"/>
                  <a:gd name="connsiteX5" fmla="*/ 576480 w 578232"/>
                  <a:gd name="connsiteY5" fmla="*/ 15201 h 63079"/>
                  <a:gd name="connsiteX6" fmla="*/ 574378 w 578232"/>
                  <a:gd name="connsiteY6" fmla="*/ 27116 h 63079"/>
                  <a:gd name="connsiteX7" fmla="*/ 542838 w 578232"/>
                  <a:gd name="connsiteY7" fmla="*/ 40783 h 63079"/>
                  <a:gd name="connsiteX8" fmla="*/ 419481 w 578232"/>
                  <a:gd name="connsiteY8" fmla="*/ 61109 h 63079"/>
                  <a:gd name="connsiteX9" fmla="*/ 240755 w 578232"/>
                  <a:gd name="connsiteY9" fmla="*/ 66015 h 63079"/>
                  <a:gd name="connsiteX10" fmla="*/ 39600 w 578232"/>
                  <a:gd name="connsiteY10" fmla="*/ 41133 h 63079"/>
                  <a:gd name="connsiteX11" fmla="*/ 0 w 578232"/>
                  <a:gd name="connsiteY11" fmla="*/ 19055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63079">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8" name="Freeform: Shape 27">
                <a:extLst>
                  <a:ext uri="{FF2B5EF4-FFF2-40B4-BE49-F238E27FC236}">
                    <a16:creationId xmlns:a16="http://schemas.microsoft.com/office/drawing/2014/main" id="{FAB96F35-8DEA-4856-BAE5-73E3861234CC}"/>
                  </a:ext>
                </a:extLst>
              </p:cNvPr>
              <p:cNvSpPr/>
              <p:nvPr/>
            </p:nvSpPr>
            <p:spPr>
              <a:xfrm>
                <a:off x="4258073" y="4776681"/>
                <a:ext cx="574728" cy="56071"/>
              </a:xfrm>
              <a:custGeom>
                <a:avLst/>
                <a:gdLst>
                  <a:gd name="connsiteX0" fmla="*/ 288723 w 574728"/>
                  <a:gd name="connsiteY0" fmla="*/ 58312 h 56071"/>
                  <a:gd name="connsiteX1" fmla="*/ 54977 w 574728"/>
                  <a:gd name="connsiteY1" fmla="*/ 39738 h 56071"/>
                  <a:gd name="connsiteX2" fmla="*/ 7316 w 574728"/>
                  <a:gd name="connsiteY2" fmla="*/ 22216 h 56071"/>
                  <a:gd name="connsiteX3" fmla="*/ 6615 w 574728"/>
                  <a:gd name="connsiteY3" fmla="*/ 6446 h 56071"/>
                  <a:gd name="connsiteX4" fmla="*/ 32548 w 574728"/>
                  <a:gd name="connsiteY4" fmla="*/ 1540 h 56071"/>
                  <a:gd name="connsiteX5" fmla="*/ 186393 w 574728"/>
                  <a:gd name="connsiteY5" fmla="*/ 25019 h 56071"/>
                  <a:gd name="connsiteX6" fmla="*/ 470953 w 574728"/>
                  <a:gd name="connsiteY6" fmla="*/ 16959 h 56071"/>
                  <a:gd name="connsiteX7" fmla="*/ 548402 w 574728"/>
                  <a:gd name="connsiteY7" fmla="*/ 839 h 56071"/>
                  <a:gd name="connsiteX8" fmla="*/ 575386 w 574728"/>
                  <a:gd name="connsiteY8" fmla="*/ 10301 h 56071"/>
                  <a:gd name="connsiteX9" fmla="*/ 572232 w 574728"/>
                  <a:gd name="connsiteY9" fmla="*/ 20814 h 56071"/>
                  <a:gd name="connsiteX10" fmla="*/ 540692 w 574728"/>
                  <a:gd name="connsiteY10" fmla="*/ 34481 h 56071"/>
                  <a:gd name="connsiteX11" fmla="*/ 380539 w 574728"/>
                  <a:gd name="connsiteY11" fmla="*/ 57611 h 56071"/>
                  <a:gd name="connsiteX12" fmla="*/ 288723 w 574728"/>
                  <a:gd name="connsiteY12" fmla="*/ 58312 h 5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728" h="56071">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nvGrpSpPr>
            <p:cNvPr id="59" name="Group 44">
              <a:extLst>
                <a:ext uri="{FF2B5EF4-FFF2-40B4-BE49-F238E27FC236}">
                  <a16:creationId xmlns:a16="http://schemas.microsoft.com/office/drawing/2014/main" id="{1659CDB1-8E27-4F37-A175-430CE338185D}"/>
                </a:ext>
              </a:extLst>
            </p:cNvPr>
            <p:cNvGrpSpPr/>
            <p:nvPr/>
          </p:nvGrpSpPr>
          <p:grpSpPr>
            <a:xfrm>
              <a:off x="4836380" y="3820416"/>
              <a:ext cx="640711" cy="803757"/>
              <a:chOff x="7382939" y="4199052"/>
              <a:chExt cx="579547" cy="856720"/>
            </a:xfrm>
          </p:grpSpPr>
          <p:sp>
            <p:nvSpPr>
              <p:cNvPr id="67" name="Freeform: Shape 10">
                <a:extLst>
                  <a:ext uri="{FF2B5EF4-FFF2-40B4-BE49-F238E27FC236}">
                    <a16:creationId xmlns:a16="http://schemas.microsoft.com/office/drawing/2014/main" id="{232B8209-54DC-4B5A-83D7-8908C0657E71}"/>
                  </a:ext>
                </a:extLst>
              </p:cNvPr>
              <p:cNvSpPr/>
              <p:nvPr/>
            </p:nvSpPr>
            <p:spPr>
              <a:xfrm>
                <a:off x="7383990" y="4269727"/>
                <a:ext cx="578233" cy="238302"/>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8" name="Freeform: Shape 11">
                <a:extLst>
                  <a:ext uri="{FF2B5EF4-FFF2-40B4-BE49-F238E27FC236}">
                    <a16:creationId xmlns:a16="http://schemas.microsoft.com/office/drawing/2014/main" id="{2BB2189D-03DB-49DC-A35E-6ABC3083121F}"/>
                  </a:ext>
                </a:extLst>
              </p:cNvPr>
              <p:cNvSpPr/>
              <p:nvPr/>
            </p:nvSpPr>
            <p:spPr>
              <a:xfrm>
                <a:off x="7384253" y="4813966"/>
                <a:ext cx="578233" cy="241806"/>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9" name="Freeform: Shape 13">
                <a:extLst>
                  <a:ext uri="{FF2B5EF4-FFF2-40B4-BE49-F238E27FC236}">
                    <a16:creationId xmlns:a16="http://schemas.microsoft.com/office/drawing/2014/main" id="{9953BFC3-0B37-4FCF-B781-DB8E419FEBEA}"/>
                  </a:ext>
                </a:extLst>
              </p:cNvPr>
              <p:cNvSpPr/>
              <p:nvPr/>
            </p:nvSpPr>
            <p:spPr>
              <a:xfrm>
                <a:off x="7383640" y="4548680"/>
                <a:ext cx="578233" cy="238302"/>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0" name="Freeform: Shape 21">
                <a:extLst>
                  <a:ext uri="{FF2B5EF4-FFF2-40B4-BE49-F238E27FC236}">
                    <a16:creationId xmlns:a16="http://schemas.microsoft.com/office/drawing/2014/main" id="{57D6A863-4284-4FD6-8B00-D70FD2F43981}"/>
                  </a:ext>
                </a:extLst>
              </p:cNvPr>
              <p:cNvSpPr/>
              <p:nvPr/>
            </p:nvSpPr>
            <p:spPr>
              <a:xfrm>
                <a:off x="7382939" y="4199052"/>
                <a:ext cx="578233" cy="9111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1" name="Freeform: Shape 26">
                <a:extLst>
                  <a:ext uri="{FF2B5EF4-FFF2-40B4-BE49-F238E27FC236}">
                    <a16:creationId xmlns:a16="http://schemas.microsoft.com/office/drawing/2014/main" id="{A6B6C08F-1B4A-4349-B99B-0E271B814E91}"/>
                  </a:ext>
                </a:extLst>
              </p:cNvPr>
              <p:cNvSpPr/>
              <p:nvPr/>
            </p:nvSpPr>
            <p:spPr>
              <a:xfrm>
                <a:off x="7383990" y="4504507"/>
                <a:ext cx="578233" cy="63080"/>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72" name="Freeform: Shape 28">
                <a:extLst>
                  <a:ext uri="{FF2B5EF4-FFF2-40B4-BE49-F238E27FC236}">
                    <a16:creationId xmlns:a16="http://schemas.microsoft.com/office/drawing/2014/main" id="{F096A1DF-5E69-404C-B0B9-0C398C9274F5}"/>
                  </a:ext>
                </a:extLst>
              </p:cNvPr>
              <p:cNvSpPr/>
              <p:nvPr/>
            </p:nvSpPr>
            <p:spPr>
              <a:xfrm>
                <a:off x="7383640" y="4776200"/>
                <a:ext cx="578233" cy="59575"/>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nvGrpSpPr>
            <p:cNvPr id="60" name="Group 34">
              <a:extLst>
                <a:ext uri="{FF2B5EF4-FFF2-40B4-BE49-F238E27FC236}">
                  <a16:creationId xmlns:a16="http://schemas.microsoft.com/office/drawing/2014/main" id="{F0875768-B7EC-4307-B2F1-E388B75BA3CD}"/>
                </a:ext>
              </a:extLst>
            </p:cNvPr>
            <p:cNvGrpSpPr/>
            <p:nvPr/>
          </p:nvGrpSpPr>
          <p:grpSpPr>
            <a:xfrm>
              <a:off x="5257394" y="3668859"/>
              <a:ext cx="646013" cy="803757"/>
              <a:chOff x="4335829" y="3026004"/>
              <a:chExt cx="512349" cy="637455"/>
            </a:xfrm>
            <a:solidFill>
              <a:schemeClr val="accent5"/>
            </a:solidFill>
          </p:grpSpPr>
          <p:sp>
            <p:nvSpPr>
              <p:cNvPr id="61" name="Freeform: Shape 15">
                <a:extLst>
                  <a:ext uri="{FF2B5EF4-FFF2-40B4-BE49-F238E27FC236}">
                    <a16:creationId xmlns:a16="http://schemas.microsoft.com/office/drawing/2014/main" id="{326B2A07-90DC-4650-8DD3-F328EB4F2D75}"/>
                  </a:ext>
                </a:extLst>
              </p:cNvPr>
              <p:cNvSpPr/>
              <p:nvPr/>
            </p:nvSpPr>
            <p:spPr>
              <a:xfrm>
                <a:off x="4337581" y="3491741"/>
                <a:ext cx="508144" cy="171718"/>
              </a:xfrm>
              <a:custGeom>
                <a:avLst/>
                <a:gdLst>
                  <a:gd name="connsiteX0" fmla="*/ 350 w 508143"/>
                  <a:gd name="connsiteY0" fmla="*/ 0 h 171717"/>
                  <a:gd name="connsiteX1" fmla="*/ 510246 w 508143"/>
                  <a:gd name="connsiteY1" fmla="*/ 0 h 171717"/>
                  <a:gd name="connsiteX2" fmla="*/ 509896 w 508143"/>
                  <a:gd name="connsiteY2" fmla="*/ 135271 h 171717"/>
                  <a:gd name="connsiteX3" fmla="*/ 498331 w 508143"/>
                  <a:gd name="connsiteY3" fmla="*/ 146135 h 171717"/>
                  <a:gd name="connsiteX4" fmla="*/ 413524 w 508143"/>
                  <a:gd name="connsiteY4" fmla="*/ 163657 h 171717"/>
                  <a:gd name="connsiteX5" fmla="*/ 191342 w 508143"/>
                  <a:gd name="connsiteY5" fmla="*/ 171017 h 171717"/>
                  <a:gd name="connsiteX6" fmla="*/ 26634 w 508143"/>
                  <a:gd name="connsiteY6" fmla="*/ 151392 h 171717"/>
                  <a:gd name="connsiteX7" fmla="*/ 0 w 508143"/>
                  <a:gd name="connsiteY7" fmla="*/ 116347 h 171717"/>
                  <a:gd name="connsiteX8" fmla="*/ 350 w 508143"/>
                  <a:gd name="connsiteY8"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43" h="171717">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2" name="Freeform: Shape 18">
                <a:extLst>
                  <a:ext uri="{FF2B5EF4-FFF2-40B4-BE49-F238E27FC236}">
                    <a16:creationId xmlns:a16="http://schemas.microsoft.com/office/drawing/2014/main" id="{F1F9AC7C-31D6-48AD-99A3-93D30033E53B}"/>
                  </a:ext>
                </a:extLst>
              </p:cNvPr>
              <p:cNvSpPr/>
              <p:nvPr/>
            </p:nvSpPr>
            <p:spPr>
              <a:xfrm>
                <a:off x="4337581" y="3284979"/>
                <a:ext cx="508144" cy="171718"/>
              </a:xfrm>
              <a:custGeom>
                <a:avLst/>
                <a:gdLst>
                  <a:gd name="connsiteX0" fmla="*/ 0 w 508143"/>
                  <a:gd name="connsiteY0" fmla="*/ 0 h 171717"/>
                  <a:gd name="connsiteX1" fmla="*/ 510246 w 508143"/>
                  <a:gd name="connsiteY1" fmla="*/ 0 h 171717"/>
                  <a:gd name="connsiteX2" fmla="*/ 510246 w 508143"/>
                  <a:gd name="connsiteY2" fmla="*/ 57473 h 171717"/>
                  <a:gd name="connsiteX3" fmla="*/ 510597 w 508143"/>
                  <a:gd name="connsiteY3" fmla="*/ 126510 h 171717"/>
                  <a:gd name="connsiteX4" fmla="*/ 494476 w 508143"/>
                  <a:gd name="connsiteY4" fmla="*/ 148238 h 171717"/>
                  <a:gd name="connsiteX5" fmla="*/ 403011 w 508143"/>
                  <a:gd name="connsiteY5" fmla="*/ 165410 h 171717"/>
                  <a:gd name="connsiteX6" fmla="*/ 234447 w 508143"/>
                  <a:gd name="connsiteY6" fmla="*/ 172418 h 171717"/>
                  <a:gd name="connsiteX7" fmla="*/ 32591 w 508143"/>
                  <a:gd name="connsiteY7" fmla="*/ 153495 h 171717"/>
                  <a:gd name="connsiteX8" fmla="*/ 0 w 508143"/>
                  <a:gd name="connsiteY8" fmla="*/ 112493 h 171717"/>
                  <a:gd name="connsiteX9" fmla="*/ 0 w 508143"/>
                  <a:gd name="connsiteY9"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3" name="Freeform: Shape 20">
                <a:extLst>
                  <a:ext uri="{FF2B5EF4-FFF2-40B4-BE49-F238E27FC236}">
                    <a16:creationId xmlns:a16="http://schemas.microsoft.com/office/drawing/2014/main" id="{D55E7486-62B0-4107-B423-7FD50CDA503F}"/>
                  </a:ext>
                </a:extLst>
              </p:cNvPr>
              <p:cNvSpPr/>
              <p:nvPr/>
            </p:nvSpPr>
            <p:spPr>
              <a:xfrm>
                <a:off x="4337931" y="3083123"/>
                <a:ext cx="508144" cy="171718"/>
              </a:xfrm>
              <a:custGeom>
                <a:avLst/>
                <a:gdLst>
                  <a:gd name="connsiteX0" fmla="*/ 0 w 508143"/>
                  <a:gd name="connsiteY0" fmla="*/ 350 h 171717"/>
                  <a:gd name="connsiteX1" fmla="*/ 510246 w 508143"/>
                  <a:gd name="connsiteY1" fmla="*/ 0 h 171717"/>
                  <a:gd name="connsiteX2" fmla="*/ 509546 w 508143"/>
                  <a:gd name="connsiteY2" fmla="*/ 134921 h 171717"/>
                  <a:gd name="connsiteX3" fmla="*/ 497630 w 508143"/>
                  <a:gd name="connsiteY3" fmla="*/ 147186 h 171717"/>
                  <a:gd name="connsiteX4" fmla="*/ 426841 w 508143"/>
                  <a:gd name="connsiteY4" fmla="*/ 162956 h 171717"/>
                  <a:gd name="connsiteX5" fmla="*/ 239353 w 508143"/>
                  <a:gd name="connsiteY5" fmla="*/ 173119 h 171717"/>
                  <a:gd name="connsiteX6" fmla="*/ 31190 w 508143"/>
                  <a:gd name="connsiteY6" fmla="*/ 153494 h 171717"/>
                  <a:gd name="connsiteX7" fmla="*/ 29788 w 508143"/>
                  <a:gd name="connsiteY7" fmla="*/ 153144 h 171717"/>
                  <a:gd name="connsiteX8" fmla="*/ 0 w 508143"/>
                  <a:gd name="connsiteY8" fmla="*/ 114946 h 171717"/>
                  <a:gd name="connsiteX9" fmla="*/ 0 w 508143"/>
                  <a:gd name="connsiteY9" fmla="*/ 35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4" name="Freeform: Shape 23">
                <a:extLst>
                  <a:ext uri="{FF2B5EF4-FFF2-40B4-BE49-F238E27FC236}">
                    <a16:creationId xmlns:a16="http://schemas.microsoft.com/office/drawing/2014/main" id="{8CC5110B-4061-41CC-B562-AE62BAD59935}"/>
                  </a:ext>
                </a:extLst>
              </p:cNvPr>
              <p:cNvSpPr/>
              <p:nvPr/>
            </p:nvSpPr>
            <p:spPr>
              <a:xfrm>
                <a:off x="4336530" y="3026004"/>
                <a:ext cx="511648" cy="63080"/>
              </a:xfrm>
              <a:custGeom>
                <a:avLst/>
                <a:gdLst>
                  <a:gd name="connsiteX0" fmla="*/ 0 w 511648"/>
                  <a:gd name="connsiteY0" fmla="*/ 34691 h 63079"/>
                  <a:gd name="connsiteX1" fmla="*/ 70439 w 511648"/>
                  <a:gd name="connsiteY1" fmla="*/ 12963 h 63079"/>
                  <a:gd name="connsiteX2" fmla="*/ 304886 w 511648"/>
                  <a:gd name="connsiteY2" fmla="*/ 1399 h 63079"/>
                  <a:gd name="connsiteX3" fmla="*/ 472398 w 511648"/>
                  <a:gd name="connsiteY3" fmla="*/ 18220 h 63079"/>
                  <a:gd name="connsiteX4" fmla="*/ 511999 w 511648"/>
                  <a:gd name="connsiteY4" fmla="*/ 30135 h 63079"/>
                  <a:gd name="connsiteX5" fmla="*/ 512349 w 511648"/>
                  <a:gd name="connsiteY5" fmla="*/ 35742 h 63079"/>
                  <a:gd name="connsiteX6" fmla="*/ 474852 w 511648"/>
                  <a:gd name="connsiteY6" fmla="*/ 47657 h 63079"/>
                  <a:gd name="connsiteX7" fmla="*/ 335375 w 511648"/>
                  <a:gd name="connsiteY7" fmla="*/ 63427 h 63079"/>
                  <a:gd name="connsiteX8" fmla="*/ 203608 w 511648"/>
                  <a:gd name="connsiteY8" fmla="*/ 64829 h 63079"/>
                  <a:gd name="connsiteX9" fmla="*/ 30138 w 511648"/>
                  <a:gd name="connsiteY9" fmla="*/ 45204 h 63079"/>
                  <a:gd name="connsiteX10" fmla="*/ 0 w 511648"/>
                  <a:gd name="connsiteY10" fmla="*/ 3469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63079">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5" name="Freeform: Shape 29">
                <a:extLst>
                  <a:ext uri="{FF2B5EF4-FFF2-40B4-BE49-F238E27FC236}">
                    <a16:creationId xmlns:a16="http://schemas.microsoft.com/office/drawing/2014/main" id="{23B5E75C-1DCC-4FA7-A033-556168D7B6F4}"/>
                  </a:ext>
                </a:extLst>
              </p:cNvPr>
              <p:cNvSpPr/>
              <p:nvPr/>
            </p:nvSpPr>
            <p:spPr>
              <a:xfrm>
                <a:off x="4336530" y="3455466"/>
                <a:ext cx="511648" cy="42053"/>
              </a:xfrm>
              <a:custGeom>
                <a:avLst/>
                <a:gdLst>
                  <a:gd name="connsiteX0" fmla="*/ 512349 w 511648"/>
                  <a:gd name="connsiteY0" fmla="*/ 15599 h 42053"/>
                  <a:gd name="connsiteX1" fmla="*/ 469244 w 511648"/>
                  <a:gd name="connsiteY1" fmla="*/ 28566 h 42053"/>
                  <a:gd name="connsiteX2" fmla="*/ 305587 w 511648"/>
                  <a:gd name="connsiteY2" fmla="*/ 43985 h 42053"/>
                  <a:gd name="connsiteX3" fmla="*/ 114245 w 511648"/>
                  <a:gd name="connsiteY3" fmla="*/ 38378 h 42053"/>
                  <a:gd name="connsiteX4" fmla="*/ 26283 w 511648"/>
                  <a:gd name="connsiteY4" fmla="*/ 23659 h 42053"/>
                  <a:gd name="connsiteX5" fmla="*/ 0 w 511648"/>
                  <a:gd name="connsiteY5" fmla="*/ 13497 h 42053"/>
                  <a:gd name="connsiteX6" fmla="*/ 40301 w 511648"/>
                  <a:gd name="connsiteY6" fmla="*/ 530 h 42053"/>
                  <a:gd name="connsiteX7" fmla="*/ 234797 w 511648"/>
                  <a:gd name="connsiteY7" fmla="*/ 17351 h 42053"/>
                  <a:gd name="connsiteX8" fmla="*/ 441209 w 511648"/>
                  <a:gd name="connsiteY8" fmla="*/ 6137 h 42053"/>
                  <a:gd name="connsiteX9" fmla="*/ 468894 w 511648"/>
                  <a:gd name="connsiteY9" fmla="*/ 1231 h 42053"/>
                  <a:gd name="connsiteX10" fmla="*/ 511648 w 511648"/>
                  <a:gd name="connsiteY10" fmla="*/ 11394 h 42053"/>
                  <a:gd name="connsiteX11" fmla="*/ 512349 w 511648"/>
                  <a:gd name="connsiteY11" fmla="*/ 15599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48" h="42053">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66" name="Freeform: Shape 32">
                <a:extLst>
                  <a:ext uri="{FF2B5EF4-FFF2-40B4-BE49-F238E27FC236}">
                    <a16:creationId xmlns:a16="http://schemas.microsoft.com/office/drawing/2014/main" id="{AE4A579F-6C80-4BF1-9F81-964F7ED3200C}"/>
                  </a:ext>
                </a:extLst>
              </p:cNvPr>
              <p:cNvSpPr/>
              <p:nvPr/>
            </p:nvSpPr>
            <p:spPr>
              <a:xfrm>
                <a:off x="4335829" y="3251897"/>
                <a:ext cx="511648" cy="38549"/>
              </a:xfrm>
              <a:custGeom>
                <a:avLst/>
                <a:gdLst>
                  <a:gd name="connsiteX0" fmla="*/ 0 w 511648"/>
                  <a:gd name="connsiteY0" fmla="*/ 10654 h 38548"/>
                  <a:gd name="connsiteX1" fmla="*/ 39951 w 511648"/>
                  <a:gd name="connsiteY1" fmla="*/ 1192 h 38548"/>
                  <a:gd name="connsiteX2" fmla="*/ 189590 w 511648"/>
                  <a:gd name="connsiteY2" fmla="*/ 16962 h 38548"/>
                  <a:gd name="connsiteX3" fmla="*/ 369718 w 511648"/>
                  <a:gd name="connsiteY3" fmla="*/ 14509 h 38548"/>
                  <a:gd name="connsiteX4" fmla="*/ 474852 w 511648"/>
                  <a:gd name="connsiteY4" fmla="*/ 842 h 38548"/>
                  <a:gd name="connsiteX5" fmla="*/ 513751 w 511648"/>
                  <a:gd name="connsiteY5" fmla="*/ 10654 h 38548"/>
                  <a:gd name="connsiteX6" fmla="*/ 482912 w 511648"/>
                  <a:gd name="connsiteY6" fmla="*/ 21868 h 38548"/>
                  <a:gd name="connsiteX7" fmla="*/ 338529 w 511648"/>
                  <a:gd name="connsiteY7" fmla="*/ 39390 h 38548"/>
                  <a:gd name="connsiteX8" fmla="*/ 132818 w 511648"/>
                  <a:gd name="connsiteY8" fmla="*/ 36937 h 38548"/>
                  <a:gd name="connsiteX9" fmla="*/ 24531 w 511648"/>
                  <a:gd name="connsiteY9" fmla="*/ 20116 h 38548"/>
                  <a:gd name="connsiteX10" fmla="*/ 0 w 511648"/>
                  <a:gd name="connsiteY10" fmla="*/ 10654 h 3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385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sp>
        <p:nvSpPr>
          <p:cNvPr id="79" name="TextBox 44">
            <a:extLst>
              <a:ext uri="{FF2B5EF4-FFF2-40B4-BE49-F238E27FC236}">
                <a16:creationId xmlns:a16="http://schemas.microsoft.com/office/drawing/2014/main" id="{269F7C19-C93E-49D1-A022-8453BC615DAF}"/>
              </a:ext>
            </a:extLst>
          </p:cNvPr>
          <p:cNvSpPr txBox="1"/>
          <p:nvPr/>
        </p:nvSpPr>
        <p:spPr>
          <a:xfrm>
            <a:off x="8039190" y="2057361"/>
            <a:ext cx="1470878" cy="307777"/>
          </a:xfrm>
          <a:prstGeom prst="rect">
            <a:avLst/>
          </a:prstGeom>
          <a:noFill/>
        </p:spPr>
        <p:txBody>
          <a:bodyPr wrap="square" lIns="108000" rIns="108000" rtlCol="0">
            <a:spAutoFit/>
          </a:bodyPr>
          <a:lstStyle/>
          <a:p>
            <a:pPr algn="ctr"/>
            <a:r>
              <a:rPr lang="zh-CN" altLang="en-US" sz="1400" b="1">
                <a:solidFill>
                  <a:schemeClr val="tx1">
                    <a:lumMod val="75000"/>
                    <a:lumOff val="25000"/>
                  </a:schemeClr>
                </a:solidFill>
                <a:latin typeface="Arial" panose="020B0604020202020204" pitchFamily="34" charset="0"/>
                <a:ea typeface="微软雅黑" panose="020B0503020204020204" pitchFamily="34" charset="-122"/>
                <a:cs typeface="Arial" pitchFamily="34" charset="0"/>
              </a:rPr>
              <a:t>视频数据</a:t>
            </a:r>
            <a:endParaRPr lang="ko-KR" altLang="en-US" sz="1400" b="1">
              <a:solidFill>
                <a:schemeClr val="tx1">
                  <a:lumMod val="75000"/>
                  <a:lumOff val="25000"/>
                </a:schemeClr>
              </a:solidFill>
              <a:latin typeface="Arial" panose="020B0604020202020204" pitchFamily="34" charset="0"/>
              <a:cs typeface="Arial" pitchFamily="34" charset="0"/>
            </a:endParaRPr>
          </a:p>
        </p:txBody>
      </p:sp>
      <p:sp>
        <p:nvSpPr>
          <p:cNvPr id="80" name="TextBox 45">
            <a:extLst>
              <a:ext uri="{FF2B5EF4-FFF2-40B4-BE49-F238E27FC236}">
                <a16:creationId xmlns:a16="http://schemas.microsoft.com/office/drawing/2014/main" id="{9E61BDE9-4A17-4863-A9AF-2EB4EABA1AEC}"/>
              </a:ext>
            </a:extLst>
          </p:cNvPr>
          <p:cNvSpPr txBox="1"/>
          <p:nvPr/>
        </p:nvSpPr>
        <p:spPr>
          <a:xfrm>
            <a:off x="9449597" y="3784948"/>
            <a:ext cx="1470878" cy="307777"/>
          </a:xfrm>
          <a:prstGeom prst="rect">
            <a:avLst/>
          </a:prstGeom>
          <a:noFill/>
        </p:spPr>
        <p:txBody>
          <a:bodyPr wrap="square" lIns="108000" rIns="108000" rtlCol="0">
            <a:spAutoFit/>
          </a:bodyPr>
          <a:lstStyle/>
          <a:p>
            <a:pPr algn="ctr"/>
            <a:r>
              <a:rPr lang="zh-CN" altLang="en-US" sz="1400" b="1">
                <a:solidFill>
                  <a:schemeClr val="tx1">
                    <a:lumMod val="75000"/>
                    <a:lumOff val="25000"/>
                  </a:schemeClr>
                </a:solidFill>
                <a:latin typeface="Arial" panose="020B0604020202020204" pitchFamily="34" charset="0"/>
                <a:ea typeface="微软雅黑" panose="020B0503020204020204" pitchFamily="34" charset="-122"/>
                <a:cs typeface="Arial" pitchFamily="34" charset="0"/>
              </a:rPr>
              <a:t>日志数据</a:t>
            </a:r>
            <a:endParaRPr lang="ko-KR" altLang="en-US" sz="1400" b="1">
              <a:solidFill>
                <a:schemeClr val="tx1">
                  <a:lumMod val="75000"/>
                  <a:lumOff val="25000"/>
                </a:schemeClr>
              </a:solidFill>
              <a:latin typeface="Arial" panose="020B0604020202020204" pitchFamily="34" charset="0"/>
              <a:cs typeface="Arial" pitchFamily="34" charset="0"/>
            </a:endParaRPr>
          </a:p>
        </p:txBody>
      </p:sp>
      <p:grpSp>
        <p:nvGrpSpPr>
          <p:cNvPr id="84" name="组合 83">
            <a:extLst>
              <a:ext uri="{FF2B5EF4-FFF2-40B4-BE49-F238E27FC236}">
                <a16:creationId xmlns:a16="http://schemas.microsoft.com/office/drawing/2014/main" id="{15BD9EBC-72AA-4017-A9C2-0E853BE927A9}"/>
              </a:ext>
            </a:extLst>
          </p:cNvPr>
          <p:cNvGrpSpPr/>
          <p:nvPr/>
        </p:nvGrpSpPr>
        <p:grpSpPr>
          <a:xfrm>
            <a:off x="1119049" y="2768195"/>
            <a:ext cx="3158248" cy="2653214"/>
            <a:chOff x="1119049" y="2768195"/>
            <a:chExt cx="3158248" cy="2653214"/>
          </a:xfrm>
        </p:grpSpPr>
        <p:sp>
          <p:nvSpPr>
            <p:cNvPr id="81" name="矩形: 圆角 80">
              <a:extLst>
                <a:ext uri="{FF2B5EF4-FFF2-40B4-BE49-F238E27FC236}">
                  <a16:creationId xmlns:a16="http://schemas.microsoft.com/office/drawing/2014/main" id="{27EF1785-3F3B-4641-959F-66248A7604ED}"/>
                </a:ext>
              </a:extLst>
            </p:cNvPr>
            <p:cNvSpPr/>
            <p:nvPr/>
          </p:nvSpPr>
          <p:spPr>
            <a:xfrm>
              <a:off x="1134223" y="4608427"/>
              <a:ext cx="3143074" cy="81298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b="1">
                  <a:solidFill>
                    <a:schemeClr val="tx1"/>
                  </a:solidFill>
                  <a:latin typeface="微软雅黑" panose="020B0503020204020204" pitchFamily="34" charset="-122"/>
                  <a:ea typeface="微软雅黑" panose="020B0503020204020204" pitchFamily="34" charset="-122"/>
                </a:rPr>
                <a:t>分布式存储</a:t>
              </a:r>
            </a:p>
          </p:txBody>
        </p:sp>
        <p:sp>
          <p:nvSpPr>
            <p:cNvPr id="82" name="矩形: 圆角 81">
              <a:extLst>
                <a:ext uri="{FF2B5EF4-FFF2-40B4-BE49-F238E27FC236}">
                  <a16:creationId xmlns:a16="http://schemas.microsoft.com/office/drawing/2014/main" id="{86E5D854-3592-4F84-82B7-38E2BC6090FA}"/>
                </a:ext>
              </a:extLst>
            </p:cNvPr>
            <p:cNvSpPr/>
            <p:nvPr/>
          </p:nvSpPr>
          <p:spPr>
            <a:xfrm>
              <a:off x="1119049" y="2768195"/>
              <a:ext cx="3143074" cy="81298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2800" b="1">
                  <a:solidFill>
                    <a:schemeClr val="tx1"/>
                  </a:solidFill>
                  <a:latin typeface="微软雅黑" panose="020B0503020204020204" pitchFamily="34" charset="-122"/>
                  <a:ea typeface="微软雅黑" panose="020B0503020204020204" pitchFamily="34" charset="-122"/>
                </a:rPr>
                <a:t>集中存储</a:t>
              </a:r>
            </a:p>
          </p:txBody>
        </p:sp>
        <p:sp>
          <p:nvSpPr>
            <p:cNvPr id="83" name="箭头: 下 82">
              <a:extLst>
                <a:ext uri="{FF2B5EF4-FFF2-40B4-BE49-F238E27FC236}">
                  <a16:creationId xmlns:a16="http://schemas.microsoft.com/office/drawing/2014/main" id="{DBC7B06B-707C-458B-820C-F8521372C7D6}"/>
                </a:ext>
              </a:extLst>
            </p:cNvPr>
            <p:cNvSpPr/>
            <p:nvPr/>
          </p:nvSpPr>
          <p:spPr>
            <a:xfrm>
              <a:off x="2539072" y="3851610"/>
              <a:ext cx="391527" cy="5844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3481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up)">
                                      <p:cBhvr>
                                        <p:cTn id="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55203-6F59-4AC0-81DA-E2F229A17AF1}"/>
              </a:ext>
            </a:extLst>
          </p:cNvPr>
          <p:cNvSpPr>
            <a:spLocks noGrp="1"/>
          </p:cNvSpPr>
          <p:nvPr>
            <p:ph type="title"/>
          </p:nvPr>
        </p:nvSpPr>
        <p:spPr/>
        <p:txBody>
          <a:bodyPr/>
          <a:lstStyle/>
          <a:p>
            <a:r>
              <a:rPr lang="zh-CN" altLang="en-US"/>
              <a:t>大数据存储模式</a:t>
            </a:r>
          </a:p>
        </p:txBody>
      </p:sp>
      <p:sp>
        <p:nvSpPr>
          <p:cNvPr id="3" name="内容占位符 2">
            <a:extLst>
              <a:ext uri="{FF2B5EF4-FFF2-40B4-BE49-F238E27FC236}">
                <a16:creationId xmlns:a16="http://schemas.microsoft.com/office/drawing/2014/main" id="{B390E887-C5A7-4313-8E7C-37AF9AC4D1D3}"/>
              </a:ext>
            </a:extLst>
          </p:cNvPr>
          <p:cNvSpPr>
            <a:spLocks noGrp="1"/>
          </p:cNvSpPr>
          <p:nvPr>
            <p:ph idx="1"/>
          </p:nvPr>
        </p:nvSpPr>
        <p:spPr/>
        <p:txBody>
          <a:bodyPr/>
          <a:lstStyle/>
          <a:p>
            <a:r>
              <a:rPr lang="zh-CN" altLang="en-US"/>
              <a:t>分布式文件系统</a:t>
            </a:r>
            <a:endParaRPr lang="en-US" altLang="zh-CN"/>
          </a:p>
          <a:p>
            <a:pPr lvl="1"/>
            <a:r>
              <a:rPr lang="zh-CN" altLang="en-US"/>
              <a:t>分布式文件系统（</a:t>
            </a:r>
            <a:r>
              <a:rPr lang="en-US" altLang="zh-CN"/>
              <a:t>Distributed File System</a:t>
            </a:r>
            <a:r>
              <a:rPr lang="zh-CN" altLang="en-US"/>
              <a:t>）是指文件系统管理的物理存储资源不一定直接连接在本地节点上，而是通过计算机网络与节点相连。</a:t>
            </a:r>
            <a:endParaRPr lang="en-US" altLang="zh-CN"/>
          </a:p>
          <a:p>
            <a:pPr lvl="1"/>
            <a:r>
              <a:rPr lang="zh-CN" altLang="en-US"/>
              <a:t>分布式文件系统的设计基于客户机</a:t>
            </a:r>
            <a:r>
              <a:rPr lang="en-US" altLang="zh-CN"/>
              <a:t>/</a:t>
            </a:r>
            <a:r>
              <a:rPr lang="zh-CN" altLang="en-US"/>
              <a:t>服务器模式。一个典型的网络可能包括多个供多用户访问的服务器。</a:t>
            </a:r>
            <a:endParaRPr lang="en-US" altLang="zh-CN"/>
          </a:p>
          <a:p>
            <a:pPr lvl="1"/>
            <a:r>
              <a:rPr lang="zh-CN" altLang="en-US"/>
              <a:t>最著名大数据处理文件系统：</a:t>
            </a:r>
            <a:endParaRPr lang="en-US" altLang="zh-CN"/>
          </a:p>
          <a:p>
            <a:pPr lvl="2"/>
            <a:r>
              <a:rPr lang="en-US" altLang="zh-CN"/>
              <a:t>Hadoop HDFS</a:t>
            </a:r>
          </a:p>
          <a:p>
            <a:pPr lvl="2"/>
            <a:r>
              <a:rPr lang="en-US" altLang="zh-CN"/>
              <a:t>Google GFS</a:t>
            </a:r>
            <a:endParaRPr lang="zh-CN" altLang="en-US"/>
          </a:p>
        </p:txBody>
      </p:sp>
      <p:grpSp>
        <p:nvGrpSpPr>
          <p:cNvPr id="5" name="Group 4">
            <a:extLst>
              <a:ext uri="{FF2B5EF4-FFF2-40B4-BE49-F238E27FC236}">
                <a16:creationId xmlns:a16="http://schemas.microsoft.com/office/drawing/2014/main" id="{E46676A5-834F-4592-B44A-1EA626B514AE}"/>
              </a:ext>
            </a:extLst>
          </p:cNvPr>
          <p:cNvGrpSpPr/>
          <p:nvPr/>
        </p:nvGrpSpPr>
        <p:grpSpPr>
          <a:xfrm>
            <a:off x="4539778" y="3317166"/>
            <a:ext cx="6853443" cy="2917025"/>
            <a:chOff x="1880984" y="2113016"/>
            <a:chExt cx="6853443" cy="2917025"/>
          </a:xfrm>
        </p:grpSpPr>
        <p:sp>
          <p:nvSpPr>
            <p:cNvPr id="10" name="云形 9">
              <a:extLst>
                <a:ext uri="{FF2B5EF4-FFF2-40B4-BE49-F238E27FC236}">
                  <a16:creationId xmlns:a16="http://schemas.microsoft.com/office/drawing/2014/main" id="{5A19208A-9B49-45FC-93F4-B034CA17316C}"/>
                </a:ext>
              </a:extLst>
            </p:cNvPr>
            <p:cNvSpPr/>
            <p:nvPr/>
          </p:nvSpPr>
          <p:spPr>
            <a:xfrm>
              <a:off x="4542366" y="2113016"/>
              <a:ext cx="4192061" cy="291702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86 w 43256"/>
                <a:gd name="connsiteY8" fmla="*/ 28740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86 w 43256"/>
                <a:gd name="connsiteY8" fmla="*/ 28740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86 w 43256"/>
                <a:gd name="connsiteY8" fmla="*/ 28740 h 43219"/>
                <a:gd name="connsiteX9" fmla="*/ 37285 w 43256"/>
                <a:gd name="connsiteY9" fmla="*/ 33712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834 w 43256"/>
                <a:gd name="connsiteY8" fmla="*/ 29681 h 43219"/>
                <a:gd name="connsiteX9" fmla="*/ 37285 w 43256"/>
                <a:gd name="connsiteY9" fmla="*/ 33712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834 w 43256"/>
                <a:gd name="connsiteY8" fmla="*/ 29681 h 43219"/>
                <a:gd name="connsiteX9" fmla="*/ 38748 w 43256"/>
                <a:gd name="connsiteY9" fmla="*/ 35435 h 43219"/>
                <a:gd name="connsiteX10" fmla="*/ 37285 w 43256"/>
                <a:gd name="connsiteY10" fmla="*/ 33712 h 43219"/>
                <a:gd name="connsiteX11" fmla="*/ 41834 w 43256"/>
                <a:gd name="connsiteY11" fmla="*/ 15213 h 43219"/>
                <a:gd name="connsiteX12" fmla="*/ 40386 w 43256"/>
                <a:gd name="connsiteY12" fmla="*/ 17889 h 43219"/>
                <a:gd name="connsiteX13" fmla="*/ 38360 w 43256"/>
                <a:gd name="connsiteY13" fmla="*/ 5285 h 43219"/>
                <a:gd name="connsiteX14" fmla="*/ 38436 w 43256"/>
                <a:gd name="connsiteY14" fmla="*/ 6549 h 43219"/>
                <a:gd name="connsiteX15" fmla="*/ 29114 w 43256"/>
                <a:gd name="connsiteY15" fmla="*/ 3811 h 43219"/>
                <a:gd name="connsiteX16" fmla="*/ 29856 w 43256"/>
                <a:gd name="connsiteY16" fmla="*/ 2199 h 43219"/>
                <a:gd name="connsiteX17" fmla="*/ 22177 w 43256"/>
                <a:gd name="connsiteY17" fmla="*/ 4579 h 43219"/>
                <a:gd name="connsiteX18" fmla="*/ 22536 w 43256"/>
                <a:gd name="connsiteY18" fmla="*/ 3189 h 43219"/>
                <a:gd name="connsiteX19" fmla="*/ 14036 w 43256"/>
                <a:gd name="connsiteY19" fmla="*/ 5051 h 43219"/>
                <a:gd name="connsiteX20" fmla="*/ 15336 w 43256"/>
                <a:gd name="connsiteY20" fmla="*/ 6399 h 43219"/>
                <a:gd name="connsiteX21" fmla="*/ 4163 w 43256"/>
                <a:gd name="connsiteY21" fmla="*/ 15648 h 43219"/>
                <a:gd name="connsiteX22" fmla="*/ 3936 w 43256"/>
                <a:gd name="connsiteY22"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834 w 43256"/>
                <a:gd name="connsiteY8" fmla="*/ 29681 h 43219"/>
                <a:gd name="connsiteX9" fmla="*/ 37285 w 43256"/>
                <a:gd name="connsiteY9" fmla="*/ 33712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41834 w 43256"/>
                <a:gd name="connsiteY8" fmla="*/ 15213 h 43219"/>
                <a:gd name="connsiteX9" fmla="*/ 40386 w 43256"/>
                <a:gd name="connsiteY9" fmla="*/ 1788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8360 w 43256"/>
                <a:gd name="connsiteY8" fmla="*/ 5285 h 43219"/>
                <a:gd name="connsiteX9" fmla="*/ 38436 w 43256"/>
                <a:gd name="connsiteY9" fmla="*/ 6549 h 43219"/>
                <a:gd name="connsiteX10" fmla="*/ 29114 w 43256"/>
                <a:gd name="connsiteY10" fmla="*/ 3811 h 43219"/>
                <a:gd name="connsiteX11" fmla="*/ 29856 w 43256"/>
                <a:gd name="connsiteY11" fmla="*/ 2199 h 43219"/>
                <a:gd name="connsiteX12" fmla="*/ 22177 w 43256"/>
                <a:gd name="connsiteY12" fmla="*/ 4579 h 43219"/>
                <a:gd name="connsiteX13" fmla="*/ 22536 w 43256"/>
                <a:gd name="connsiteY13" fmla="*/ 3189 h 43219"/>
                <a:gd name="connsiteX14" fmla="*/ 14036 w 43256"/>
                <a:gd name="connsiteY14" fmla="*/ 5051 h 43219"/>
                <a:gd name="connsiteX15" fmla="*/ 15336 w 43256"/>
                <a:gd name="connsiteY15" fmla="*/ 6399 h 43219"/>
                <a:gd name="connsiteX16" fmla="*/ 4163 w 43256"/>
                <a:gd name="connsiteY16" fmla="*/ 15648 h 43219"/>
                <a:gd name="connsiteX17" fmla="*/ 3936 w 43256"/>
                <a:gd name="connsiteY17"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6964 w 43256"/>
                <a:gd name="connsiteY0" fmla="*/ 34758 h 43219"/>
                <a:gd name="connsiteX1" fmla="*/ 5856 w 43256"/>
                <a:gd name="connsiteY1" fmla="*/ 35139 h 43219"/>
                <a:gd name="connsiteX2" fmla="*/ 16514 w 43256"/>
                <a:gd name="connsiteY2" fmla="*/ 38949 h 43219"/>
                <a:gd name="connsiteX3" fmla="*/ 15846 w 43256"/>
                <a:gd name="connsiteY3" fmla="*/ 37209 h 43219"/>
                <a:gd name="connsiteX4" fmla="*/ 28863 w 43256"/>
                <a:gd name="connsiteY4" fmla="*/ 34610 h 43219"/>
                <a:gd name="connsiteX5" fmla="*/ 28596 w 43256"/>
                <a:gd name="connsiteY5" fmla="*/ 36519 h 43219"/>
                <a:gd name="connsiteX6" fmla="*/ 38360 w 43256"/>
                <a:gd name="connsiteY6" fmla="*/ 5285 h 43219"/>
                <a:gd name="connsiteX7" fmla="*/ 38436 w 43256"/>
                <a:gd name="connsiteY7" fmla="*/ 6549 h 43219"/>
                <a:gd name="connsiteX8" fmla="*/ 29114 w 43256"/>
                <a:gd name="connsiteY8" fmla="*/ 3811 h 43219"/>
                <a:gd name="connsiteX9" fmla="*/ 29856 w 43256"/>
                <a:gd name="connsiteY9" fmla="*/ 2199 h 43219"/>
                <a:gd name="connsiteX10" fmla="*/ 22177 w 43256"/>
                <a:gd name="connsiteY10" fmla="*/ 4579 h 43219"/>
                <a:gd name="connsiteX11" fmla="*/ 22536 w 43256"/>
                <a:gd name="connsiteY11" fmla="*/ 3189 h 43219"/>
                <a:gd name="connsiteX12" fmla="*/ 14036 w 43256"/>
                <a:gd name="connsiteY12" fmla="*/ 5051 h 43219"/>
                <a:gd name="connsiteX13" fmla="*/ 15336 w 43256"/>
                <a:gd name="connsiteY13" fmla="*/ 6399 h 43219"/>
                <a:gd name="connsiteX14" fmla="*/ 4163 w 43256"/>
                <a:gd name="connsiteY14" fmla="*/ 15648 h 43219"/>
                <a:gd name="connsiteX15" fmla="*/ 3936 w 43256"/>
                <a:gd name="connsiteY15"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AC352218-2A6B-4B31-BF7F-2B878A4F1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814" y="2540586"/>
              <a:ext cx="431699" cy="620035"/>
            </a:xfrm>
            <a:prstGeom prst="rect">
              <a:avLst/>
            </a:prstGeom>
          </p:spPr>
        </p:pic>
        <p:pic>
          <p:nvPicPr>
            <p:cNvPr id="12" name="图片 11">
              <a:extLst>
                <a:ext uri="{FF2B5EF4-FFF2-40B4-BE49-F238E27FC236}">
                  <a16:creationId xmlns:a16="http://schemas.microsoft.com/office/drawing/2014/main" id="{075639E8-61A7-4899-8C54-308341455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400" y="3967071"/>
              <a:ext cx="431699" cy="620035"/>
            </a:xfrm>
            <a:prstGeom prst="rect">
              <a:avLst/>
            </a:prstGeom>
          </p:spPr>
        </p:pic>
        <p:pic>
          <p:nvPicPr>
            <p:cNvPr id="13" name="图片 12">
              <a:extLst>
                <a:ext uri="{FF2B5EF4-FFF2-40B4-BE49-F238E27FC236}">
                  <a16:creationId xmlns:a16="http://schemas.microsoft.com/office/drawing/2014/main" id="{C6AE67F7-FA35-47DF-B5FD-2A7B8DB3D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918" y="2900271"/>
              <a:ext cx="431699" cy="620035"/>
            </a:xfrm>
            <a:prstGeom prst="rect">
              <a:avLst/>
            </a:prstGeom>
          </p:spPr>
        </p:pic>
        <p:cxnSp>
          <p:nvCxnSpPr>
            <p:cNvPr id="14" name="直接连接符 13">
              <a:extLst>
                <a:ext uri="{FF2B5EF4-FFF2-40B4-BE49-F238E27FC236}">
                  <a16:creationId xmlns:a16="http://schemas.microsoft.com/office/drawing/2014/main" id="{DF05BF04-3217-4A67-A8EC-F13D3DF528EC}"/>
                </a:ext>
              </a:extLst>
            </p:cNvPr>
            <p:cNvCxnSpPr>
              <a:cxnSpLocks/>
            </p:cNvCxnSpPr>
            <p:nvPr/>
          </p:nvCxnSpPr>
          <p:spPr>
            <a:xfrm flipV="1">
              <a:off x="5619788" y="2900271"/>
              <a:ext cx="476212" cy="369979"/>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D6C1D5E-AF7E-45BC-AC57-B2B6458EE485}"/>
                </a:ext>
              </a:extLst>
            </p:cNvPr>
            <p:cNvCxnSpPr>
              <a:cxnSpLocks/>
              <a:endCxn id="11" idx="3"/>
            </p:cNvCxnSpPr>
            <p:nvPr/>
          </p:nvCxnSpPr>
          <p:spPr>
            <a:xfrm flipH="1" flipV="1">
              <a:off x="6607513" y="2850604"/>
              <a:ext cx="917237" cy="234656"/>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BAD300F-7351-4020-9C9E-EED4F592B961}"/>
                </a:ext>
              </a:extLst>
            </p:cNvPr>
            <p:cNvCxnSpPr>
              <a:cxnSpLocks/>
            </p:cNvCxnSpPr>
            <p:nvPr/>
          </p:nvCxnSpPr>
          <p:spPr>
            <a:xfrm flipH="1">
              <a:off x="7235765" y="3581400"/>
              <a:ext cx="474727" cy="615950"/>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5218F11-9DB4-43C2-BA8F-E09912885464}"/>
                </a:ext>
              </a:extLst>
            </p:cNvPr>
            <p:cNvCxnSpPr>
              <a:cxnSpLocks/>
            </p:cNvCxnSpPr>
            <p:nvPr/>
          </p:nvCxnSpPr>
          <p:spPr>
            <a:xfrm flipH="1" flipV="1">
              <a:off x="5857895" y="3967071"/>
              <a:ext cx="749618" cy="310017"/>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E633687-AB88-45AE-8171-CFD0F2C8B9C5}"/>
                </a:ext>
              </a:extLst>
            </p:cNvPr>
            <p:cNvCxnSpPr>
              <a:cxnSpLocks/>
            </p:cNvCxnSpPr>
            <p:nvPr/>
          </p:nvCxnSpPr>
          <p:spPr>
            <a:xfrm flipH="1" flipV="1">
              <a:off x="6477001" y="3253683"/>
              <a:ext cx="322792" cy="635692"/>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2ED51EB6-A042-44AE-BE39-33FBC8319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984" y="3085260"/>
              <a:ext cx="1204947" cy="1204947"/>
            </a:xfrm>
            <a:prstGeom prst="rect">
              <a:avLst/>
            </a:prstGeom>
          </p:spPr>
        </p:pic>
        <p:pic>
          <p:nvPicPr>
            <p:cNvPr id="31" name="图片 30">
              <a:extLst>
                <a:ext uri="{FF2B5EF4-FFF2-40B4-BE49-F238E27FC236}">
                  <a16:creationId xmlns:a16="http://schemas.microsoft.com/office/drawing/2014/main" id="{EED35117-4A94-43EF-B7BB-DE468FC98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845" y="3347036"/>
              <a:ext cx="431699" cy="620035"/>
            </a:xfrm>
            <a:prstGeom prst="rect">
              <a:avLst/>
            </a:prstGeom>
          </p:spPr>
        </p:pic>
        <p:cxnSp>
          <p:nvCxnSpPr>
            <p:cNvPr id="32" name="直接连接符 31">
              <a:extLst>
                <a:ext uri="{FF2B5EF4-FFF2-40B4-BE49-F238E27FC236}">
                  <a16:creationId xmlns:a16="http://schemas.microsoft.com/office/drawing/2014/main" id="{D9602459-BB03-4422-A5B8-409D0DF343F5}"/>
                </a:ext>
              </a:extLst>
            </p:cNvPr>
            <p:cNvCxnSpPr>
              <a:cxnSpLocks/>
            </p:cNvCxnSpPr>
            <p:nvPr/>
          </p:nvCxnSpPr>
          <p:spPr>
            <a:xfrm flipV="1">
              <a:off x="3229308" y="3798979"/>
              <a:ext cx="1294785" cy="1"/>
            </a:xfrm>
            <a:prstGeom prst="line">
              <a:avLst/>
            </a:prstGeom>
            <a:ln w="9525">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899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6FB9-959B-4D65-9ADB-5E42B2683FCB}"/>
              </a:ext>
            </a:extLst>
          </p:cNvPr>
          <p:cNvSpPr>
            <a:spLocks noGrp="1"/>
          </p:cNvSpPr>
          <p:nvPr>
            <p:ph type="title"/>
          </p:nvPr>
        </p:nvSpPr>
        <p:spPr/>
        <p:txBody>
          <a:bodyPr/>
          <a:lstStyle/>
          <a:p>
            <a:r>
              <a:rPr lang="zh-CN" altLang="en-US"/>
              <a:t>大数据文件系统一：</a:t>
            </a:r>
            <a:r>
              <a:rPr lang="en-US" altLang="zh-CN"/>
              <a:t>Hadoop HDFS</a:t>
            </a:r>
            <a:endParaRPr lang="zh-CN" altLang="en-US"/>
          </a:p>
        </p:txBody>
      </p:sp>
      <p:sp>
        <p:nvSpPr>
          <p:cNvPr id="3" name="Content Placeholder 2">
            <a:extLst>
              <a:ext uri="{FF2B5EF4-FFF2-40B4-BE49-F238E27FC236}">
                <a16:creationId xmlns:a16="http://schemas.microsoft.com/office/drawing/2014/main" id="{3FCF7B06-65E6-4FD9-BB7A-38460FCC14B7}"/>
              </a:ext>
            </a:extLst>
          </p:cNvPr>
          <p:cNvSpPr>
            <a:spLocks noGrp="1"/>
          </p:cNvSpPr>
          <p:nvPr>
            <p:ph idx="1"/>
          </p:nvPr>
        </p:nvSpPr>
        <p:spPr>
          <a:xfrm>
            <a:off x="680484" y="1160756"/>
            <a:ext cx="10735448" cy="1997441"/>
          </a:xfrm>
        </p:spPr>
        <p:txBody>
          <a:bodyPr/>
          <a:lstStyle/>
          <a:p>
            <a:r>
              <a:rPr lang="en-US" altLang="zh-CN" b="0"/>
              <a:t>HDFS</a:t>
            </a:r>
            <a:r>
              <a:rPr lang="zh-CN" altLang="en-US" b="0"/>
              <a:t>是一个基于</a:t>
            </a:r>
            <a:r>
              <a:rPr lang="en-US" altLang="zh-CN" b="0"/>
              <a:t>JAVA</a:t>
            </a:r>
            <a:r>
              <a:rPr lang="zh-CN" altLang="en-US" b="0"/>
              <a:t>的支持数据密集型分布式应用的分布式文件系统。</a:t>
            </a:r>
            <a:endParaRPr lang="en-US" altLang="zh-CN" b="0"/>
          </a:p>
          <a:p>
            <a:r>
              <a:rPr lang="zh-CN" altLang="en-US" b="0"/>
              <a:t>能够保证应用可以在上千个低成本商用硬件存储结点上处理</a:t>
            </a:r>
            <a:r>
              <a:rPr lang="en-US" altLang="zh-CN" b="0"/>
              <a:t>PB</a:t>
            </a:r>
            <a:r>
              <a:rPr lang="zh-CN" altLang="en-US" b="0"/>
              <a:t>级的数据。</a:t>
            </a:r>
          </a:p>
        </p:txBody>
      </p:sp>
      <p:pic>
        <p:nvPicPr>
          <p:cNvPr id="5" name="Picture 4">
            <a:extLst>
              <a:ext uri="{FF2B5EF4-FFF2-40B4-BE49-F238E27FC236}">
                <a16:creationId xmlns:a16="http://schemas.microsoft.com/office/drawing/2014/main" id="{03CBDD15-18FF-40B7-8DE4-3EFD5FB14E83}"/>
              </a:ext>
            </a:extLst>
          </p:cNvPr>
          <p:cNvPicPr>
            <a:picLocks noChangeAspect="1"/>
          </p:cNvPicPr>
          <p:nvPr/>
        </p:nvPicPr>
        <p:blipFill rotWithShape="1">
          <a:blip r:embed="rId2">
            <a:extLst>
              <a:ext uri="{28A0092B-C50C-407E-A947-70E740481C1C}">
                <a14:useLocalDpi xmlns:a14="http://schemas.microsoft.com/office/drawing/2010/main" val="0"/>
              </a:ext>
            </a:extLst>
          </a:blip>
          <a:srcRect t="7363" b="2133"/>
          <a:stretch/>
        </p:blipFill>
        <p:spPr>
          <a:xfrm>
            <a:off x="2025746" y="3141212"/>
            <a:ext cx="7448844" cy="3380716"/>
          </a:xfrm>
          <a:prstGeom prst="rect">
            <a:avLst/>
          </a:prstGeom>
        </p:spPr>
      </p:pic>
    </p:spTree>
    <p:extLst>
      <p:ext uri="{BB962C8B-B14F-4D97-AF65-F5344CB8AC3E}">
        <p14:creationId xmlns:p14="http://schemas.microsoft.com/office/powerpoint/2010/main" val="217644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F27F1-C8E6-4AEF-BF56-F398E1FD95CE}"/>
              </a:ext>
            </a:extLst>
          </p:cNvPr>
          <p:cNvSpPr>
            <a:spLocks noGrp="1"/>
          </p:cNvSpPr>
          <p:nvPr>
            <p:ph type="title"/>
          </p:nvPr>
        </p:nvSpPr>
        <p:spPr/>
        <p:txBody>
          <a:bodyPr/>
          <a:lstStyle/>
          <a:p>
            <a:r>
              <a:rPr lang="en-US" altLang="zh-CN"/>
              <a:t>HDFS</a:t>
            </a:r>
            <a:r>
              <a:rPr lang="zh-CN" altLang="en-US"/>
              <a:t>整体架构</a:t>
            </a:r>
          </a:p>
        </p:txBody>
      </p:sp>
      <p:sp>
        <p:nvSpPr>
          <p:cNvPr id="3" name="内容占位符 2">
            <a:extLst>
              <a:ext uri="{FF2B5EF4-FFF2-40B4-BE49-F238E27FC236}">
                <a16:creationId xmlns:a16="http://schemas.microsoft.com/office/drawing/2014/main" id="{22239B86-5122-4D49-AE2B-A8C8976E430F}"/>
              </a:ext>
            </a:extLst>
          </p:cNvPr>
          <p:cNvSpPr>
            <a:spLocks noGrp="1"/>
          </p:cNvSpPr>
          <p:nvPr>
            <p:ph idx="1"/>
          </p:nvPr>
        </p:nvSpPr>
        <p:spPr>
          <a:xfrm>
            <a:off x="680484" y="1160756"/>
            <a:ext cx="4102532" cy="5479195"/>
          </a:xfrm>
        </p:spPr>
        <p:txBody>
          <a:bodyPr>
            <a:normAutofit fontScale="92500" lnSpcReduction="10000"/>
          </a:bodyPr>
          <a:lstStyle/>
          <a:p>
            <a:pPr>
              <a:lnSpc>
                <a:spcPct val="80000"/>
              </a:lnSpc>
            </a:pPr>
            <a:r>
              <a:rPr lang="zh-CN" altLang="en-US" b="0"/>
              <a:t>Master/Workers 主</a:t>
            </a:r>
            <a:r>
              <a:rPr lang="en-US" altLang="zh-CN" b="0"/>
              <a:t>/</a:t>
            </a:r>
            <a:r>
              <a:rPr lang="zh-CN" altLang="en-US" b="0"/>
              <a:t>从</a:t>
            </a:r>
          </a:p>
          <a:p>
            <a:pPr>
              <a:lnSpc>
                <a:spcPct val="80000"/>
              </a:lnSpc>
            </a:pPr>
            <a:r>
              <a:rPr lang="zh-CN" altLang="en-US" b="0"/>
              <a:t>NameNode 命名节点</a:t>
            </a:r>
          </a:p>
          <a:p>
            <a:pPr lvl="1">
              <a:lnSpc>
                <a:spcPct val="80000"/>
              </a:lnSpc>
            </a:pPr>
            <a:r>
              <a:rPr lang="zh-CN" altLang="en-US"/>
              <a:t>Master: one single</a:t>
            </a:r>
          </a:p>
          <a:p>
            <a:pPr lvl="1">
              <a:lnSpc>
                <a:spcPct val="80000"/>
              </a:lnSpc>
            </a:pPr>
            <a:r>
              <a:rPr lang="zh-CN" altLang="en-US"/>
              <a:t>File namespace</a:t>
            </a:r>
          </a:p>
          <a:p>
            <a:pPr lvl="2">
              <a:lnSpc>
                <a:spcPct val="80000"/>
              </a:lnSpc>
            </a:pPr>
            <a:r>
              <a:rPr lang="zh-CN" altLang="en-US"/>
              <a:t>Directories and files</a:t>
            </a:r>
          </a:p>
          <a:p>
            <a:pPr lvl="2">
              <a:lnSpc>
                <a:spcPct val="80000"/>
              </a:lnSpc>
            </a:pPr>
            <a:r>
              <a:rPr lang="zh-CN" altLang="en-US"/>
              <a:t>Metadata</a:t>
            </a:r>
          </a:p>
          <a:p>
            <a:pPr lvl="2">
              <a:lnSpc>
                <a:spcPct val="80000"/>
              </a:lnSpc>
            </a:pPr>
            <a:r>
              <a:rPr lang="zh-CN" altLang="en-US"/>
              <a:t>In memory</a:t>
            </a:r>
          </a:p>
          <a:p>
            <a:pPr lvl="2">
              <a:lnSpc>
                <a:spcPct val="80000"/>
              </a:lnSpc>
            </a:pPr>
            <a:r>
              <a:rPr lang="zh-CN" altLang="en-US"/>
              <a:t>Mapping</a:t>
            </a:r>
          </a:p>
          <a:p>
            <a:pPr lvl="3">
              <a:lnSpc>
                <a:spcPct val="80000"/>
              </a:lnSpc>
            </a:pPr>
            <a:r>
              <a:rPr lang="zh-CN" altLang="en-US"/>
              <a:t>filename -&gt; blocks</a:t>
            </a:r>
          </a:p>
          <a:p>
            <a:pPr lvl="3">
              <a:lnSpc>
                <a:spcPct val="80000"/>
              </a:lnSpc>
            </a:pPr>
            <a:r>
              <a:rPr lang="zh-CN" altLang="en-US"/>
              <a:t>blocks -&gt; datanode</a:t>
            </a:r>
            <a:endParaRPr lang="en-US" altLang="zh-CN"/>
          </a:p>
          <a:p>
            <a:r>
              <a:rPr lang="zh-CN" altLang="en-US" b="0"/>
              <a:t>DataNodes 数据节点</a:t>
            </a:r>
          </a:p>
          <a:p>
            <a:pPr lvl="1"/>
            <a:r>
              <a:rPr lang="zh-CN" altLang="en-US"/>
              <a:t>Workers: many</a:t>
            </a:r>
          </a:p>
          <a:p>
            <a:pPr lvl="1"/>
            <a:r>
              <a:rPr lang="zh-CN" altLang="en-US"/>
              <a:t>A "block" server</a:t>
            </a:r>
          </a:p>
          <a:p>
            <a:pPr lvl="2"/>
            <a:r>
              <a:rPr lang="zh-CN" altLang="en-US"/>
              <a:t>Store blocks in local FS</a:t>
            </a:r>
          </a:p>
          <a:p>
            <a:pPr lvl="2"/>
            <a:r>
              <a:rPr lang="zh-CN" altLang="en-US"/>
              <a:t>Store metadata of blocks</a:t>
            </a:r>
          </a:p>
          <a:p>
            <a:pPr lvl="2"/>
            <a:r>
              <a:rPr lang="zh-CN" altLang="en-US"/>
              <a:t>Serve data to clients</a:t>
            </a:r>
          </a:p>
        </p:txBody>
      </p:sp>
      <p:sp>
        <p:nvSpPr>
          <p:cNvPr id="5" name="圆角矩形 5">
            <a:extLst>
              <a:ext uri="{FF2B5EF4-FFF2-40B4-BE49-F238E27FC236}">
                <a16:creationId xmlns:a16="http://schemas.microsoft.com/office/drawing/2014/main" id="{ADEB33B6-8C44-4687-BF78-911E1506C20C}"/>
              </a:ext>
            </a:extLst>
          </p:cNvPr>
          <p:cNvSpPr/>
          <p:nvPr/>
        </p:nvSpPr>
        <p:spPr>
          <a:xfrm>
            <a:off x="7152005" y="1784350"/>
            <a:ext cx="1226820" cy="641985"/>
          </a:xfrm>
          <a:prstGeom prst="roundRect">
            <a:avLst/>
          </a:prstGeom>
          <a:solidFill>
            <a:srgbClr val="BBE0E3"/>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Name node</a:t>
            </a:r>
          </a:p>
        </p:txBody>
      </p:sp>
      <p:sp>
        <p:nvSpPr>
          <p:cNvPr id="6" name="文本框 5">
            <a:extLst>
              <a:ext uri="{FF2B5EF4-FFF2-40B4-BE49-F238E27FC236}">
                <a16:creationId xmlns:a16="http://schemas.microsoft.com/office/drawing/2014/main" id="{A28952AC-4C6F-4C52-B759-1BEC82F577FE}"/>
              </a:ext>
            </a:extLst>
          </p:cNvPr>
          <p:cNvSpPr txBox="1"/>
          <p:nvPr/>
        </p:nvSpPr>
        <p:spPr>
          <a:xfrm>
            <a:off x="5370195" y="1947545"/>
            <a:ext cx="1715135" cy="368300"/>
          </a:xfrm>
          <a:prstGeom prst="rect">
            <a:avLst/>
          </a:prstGeom>
          <a:noFill/>
        </p:spPr>
        <p:txBody>
          <a:bodyPr wrap="square" rtlCol="0">
            <a:spAutoFit/>
          </a:bodyPr>
          <a:lstStyle/>
          <a:p>
            <a:pPr algn="ctr"/>
            <a:r>
              <a:rPr lang="en-US" altLang="zh-CN"/>
              <a:t>Metadata ops</a:t>
            </a:r>
          </a:p>
        </p:txBody>
      </p:sp>
      <p:sp>
        <p:nvSpPr>
          <p:cNvPr id="7" name="文本框 6">
            <a:extLst>
              <a:ext uri="{FF2B5EF4-FFF2-40B4-BE49-F238E27FC236}">
                <a16:creationId xmlns:a16="http://schemas.microsoft.com/office/drawing/2014/main" id="{246C4382-4982-4E13-BE42-449E20315AEE}"/>
              </a:ext>
            </a:extLst>
          </p:cNvPr>
          <p:cNvSpPr txBox="1"/>
          <p:nvPr/>
        </p:nvSpPr>
        <p:spPr>
          <a:xfrm>
            <a:off x="8695690" y="1784350"/>
            <a:ext cx="2856865" cy="645160"/>
          </a:xfrm>
          <a:prstGeom prst="rect">
            <a:avLst/>
          </a:prstGeom>
          <a:noFill/>
          <a:ln>
            <a:solidFill>
              <a:schemeClr val="tx1"/>
            </a:solidFill>
          </a:ln>
        </p:spPr>
        <p:txBody>
          <a:bodyPr wrap="square" rtlCol="0">
            <a:spAutoFit/>
          </a:bodyPr>
          <a:lstStyle/>
          <a:p>
            <a:r>
              <a:rPr lang="en-US" altLang="zh-CN"/>
              <a:t>Metadata(Name,replicas,...):/home/foo/data,3,...</a:t>
            </a:r>
          </a:p>
        </p:txBody>
      </p:sp>
      <p:sp>
        <p:nvSpPr>
          <p:cNvPr id="8" name="椭圆 7">
            <a:extLst>
              <a:ext uri="{FF2B5EF4-FFF2-40B4-BE49-F238E27FC236}">
                <a16:creationId xmlns:a16="http://schemas.microsoft.com/office/drawing/2014/main" id="{A938B5A5-9343-46FB-94E9-4CB0B17A5687}"/>
              </a:ext>
            </a:extLst>
          </p:cNvPr>
          <p:cNvSpPr/>
          <p:nvPr/>
        </p:nvSpPr>
        <p:spPr>
          <a:xfrm>
            <a:off x="4545330" y="2541905"/>
            <a:ext cx="1158875" cy="412115"/>
          </a:xfrm>
          <a:prstGeom prst="ellipse">
            <a:avLst/>
          </a:prstGeom>
          <a:solidFill>
            <a:srgbClr val="FF66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tx1"/>
                </a:solidFill>
              </a:rPr>
              <a:t>Client</a:t>
            </a:r>
          </a:p>
        </p:txBody>
      </p:sp>
      <p:sp>
        <p:nvSpPr>
          <p:cNvPr id="9" name="文本框 8">
            <a:extLst>
              <a:ext uri="{FF2B5EF4-FFF2-40B4-BE49-F238E27FC236}">
                <a16:creationId xmlns:a16="http://schemas.microsoft.com/office/drawing/2014/main" id="{56222701-BF6B-4542-A38A-82F5CC312A3C}"/>
              </a:ext>
            </a:extLst>
          </p:cNvPr>
          <p:cNvSpPr txBox="1"/>
          <p:nvPr/>
        </p:nvSpPr>
        <p:spPr>
          <a:xfrm>
            <a:off x="8100695" y="2723515"/>
            <a:ext cx="1225550" cy="368300"/>
          </a:xfrm>
          <a:prstGeom prst="rect">
            <a:avLst/>
          </a:prstGeom>
          <a:noFill/>
        </p:spPr>
        <p:txBody>
          <a:bodyPr wrap="square" rtlCol="0">
            <a:spAutoFit/>
          </a:bodyPr>
          <a:lstStyle/>
          <a:p>
            <a:r>
              <a:rPr lang="en-US" altLang="zh-CN"/>
              <a:t>Block ops</a:t>
            </a:r>
          </a:p>
        </p:txBody>
      </p:sp>
      <p:sp>
        <p:nvSpPr>
          <p:cNvPr id="10" name="文本框 9">
            <a:extLst>
              <a:ext uri="{FF2B5EF4-FFF2-40B4-BE49-F238E27FC236}">
                <a16:creationId xmlns:a16="http://schemas.microsoft.com/office/drawing/2014/main" id="{32444868-699D-4DCA-965A-603ED648529C}"/>
              </a:ext>
            </a:extLst>
          </p:cNvPr>
          <p:cNvSpPr txBox="1"/>
          <p:nvPr/>
        </p:nvSpPr>
        <p:spPr>
          <a:xfrm>
            <a:off x="4861560" y="3366135"/>
            <a:ext cx="1341755" cy="368300"/>
          </a:xfrm>
          <a:prstGeom prst="rect">
            <a:avLst/>
          </a:prstGeom>
          <a:noFill/>
        </p:spPr>
        <p:txBody>
          <a:bodyPr wrap="square" rtlCol="0">
            <a:spAutoFit/>
          </a:bodyPr>
          <a:lstStyle/>
          <a:p>
            <a:r>
              <a:rPr lang="en-US" altLang="zh-CN"/>
              <a:t>Read </a:t>
            </a:r>
          </a:p>
        </p:txBody>
      </p:sp>
      <p:sp>
        <p:nvSpPr>
          <p:cNvPr id="11" name="文本框 10">
            <a:extLst>
              <a:ext uri="{FF2B5EF4-FFF2-40B4-BE49-F238E27FC236}">
                <a16:creationId xmlns:a16="http://schemas.microsoft.com/office/drawing/2014/main" id="{744D155A-6542-4F1D-8F9A-C6A120AE24E1}"/>
              </a:ext>
            </a:extLst>
          </p:cNvPr>
          <p:cNvSpPr txBox="1"/>
          <p:nvPr/>
        </p:nvSpPr>
        <p:spPr>
          <a:xfrm>
            <a:off x="5704205" y="3366135"/>
            <a:ext cx="1341755" cy="368300"/>
          </a:xfrm>
          <a:prstGeom prst="rect">
            <a:avLst/>
          </a:prstGeom>
          <a:noFill/>
        </p:spPr>
        <p:txBody>
          <a:bodyPr wrap="square" rtlCol="0">
            <a:spAutoFit/>
          </a:bodyPr>
          <a:lstStyle/>
          <a:p>
            <a:r>
              <a:rPr lang="en-US" altLang="zh-CN"/>
              <a:t>Datanodes </a:t>
            </a:r>
          </a:p>
        </p:txBody>
      </p:sp>
      <p:sp>
        <p:nvSpPr>
          <p:cNvPr id="12" name="文本框 11">
            <a:extLst>
              <a:ext uri="{FF2B5EF4-FFF2-40B4-BE49-F238E27FC236}">
                <a16:creationId xmlns:a16="http://schemas.microsoft.com/office/drawing/2014/main" id="{0029869B-88F0-4A4B-91F7-C776E72206A7}"/>
              </a:ext>
            </a:extLst>
          </p:cNvPr>
          <p:cNvSpPr txBox="1"/>
          <p:nvPr/>
        </p:nvSpPr>
        <p:spPr>
          <a:xfrm>
            <a:off x="8850630" y="3366135"/>
            <a:ext cx="1341755" cy="368300"/>
          </a:xfrm>
          <a:prstGeom prst="rect">
            <a:avLst/>
          </a:prstGeom>
          <a:noFill/>
        </p:spPr>
        <p:txBody>
          <a:bodyPr wrap="square" rtlCol="0">
            <a:spAutoFit/>
          </a:bodyPr>
          <a:lstStyle/>
          <a:p>
            <a:r>
              <a:rPr lang="en-US" altLang="zh-CN"/>
              <a:t>Datanodes </a:t>
            </a:r>
          </a:p>
        </p:txBody>
      </p:sp>
      <p:sp>
        <p:nvSpPr>
          <p:cNvPr id="13" name="矩形 12">
            <a:extLst>
              <a:ext uri="{FF2B5EF4-FFF2-40B4-BE49-F238E27FC236}">
                <a16:creationId xmlns:a16="http://schemas.microsoft.com/office/drawing/2014/main" id="{DE2DBB4D-78ED-4313-B718-F920130361AC}"/>
              </a:ext>
            </a:extLst>
          </p:cNvPr>
          <p:cNvSpPr/>
          <p:nvPr/>
        </p:nvSpPr>
        <p:spPr>
          <a:xfrm>
            <a:off x="4564380" y="4008120"/>
            <a:ext cx="813435" cy="813435"/>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97B81F6-C3A5-4045-B166-39CE3ED212F9}"/>
              </a:ext>
            </a:extLst>
          </p:cNvPr>
          <p:cNvSpPr/>
          <p:nvPr/>
        </p:nvSpPr>
        <p:spPr>
          <a:xfrm>
            <a:off x="5793740" y="4008120"/>
            <a:ext cx="813435" cy="813435"/>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C80B1F6-3565-4AED-9543-474A8A56E802}"/>
              </a:ext>
            </a:extLst>
          </p:cNvPr>
          <p:cNvSpPr/>
          <p:nvPr/>
        </p:nvSpPr>
        <p:spPr>
          <a:xfrm>
            <a:off x="7045960" y="4008120"/>
            <a:ext cx="813435" cy="813435"/>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5DF933E-0CFE-48C4-9FB6-06458E027B0D}"/>
              </a:ext>
            </a:extLst>
          </p:cNvPr>
          <p:cNvSpPr/>
          <p:nvPr/>
        </p:nvSpPr>
        <p:spPr>
          <a:xfrm>
            <a:off x="4718050" y="4219575"/>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60A4A21-3C2D-4644-A46A-A7901A61B079}"/>
              </a:ext>
            </a:extLst>
          </p:cNvPr>
          <p:cNvSpPr/>
          <p:nvPr/>
        </p:nvSpPr>
        <p:spPr>
          <a:xfrm>
            <a:off x="5064125" y="455676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C5A2E8A-FFF2-4738-8BF5-09AD5C658EF0}"/>
              </a:ext>
            </a:extLst>
          </p:cNvPr>
          <p:cNvSpPr/>
          <p:nvPr/>
        </p:nvSpPr>
        <p:spPr>
          <a:xfrm>
            <a:off x="5064125" y="422021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EF580C2-7B37-4818-A8C7-6C5A6E5BAD98}"/>
              </a:ext>
            </a:extLst>
          </p:cNvPr>
          <p:cNvSpPr/>
          <p:nvPr/>
        </p:nvSpPr>
        <p:spPr>
          <a:xfrm>
            <a:off x="5853430" y="4403725"/>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B30177A-7BF8-4835-AC3D-F9CF26DF759F}"/>
              </a:ext>
            </a:extLst>
          </p:cNvPr>
          <p:cNvSpPr/>
          <p:nvPr/>
        </p:nvSpPr>
        <p:spPr>
          <a:xfrm>
            <a:off x="5853430" y="406781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71E096C-21D8-4C49-BE87-F4643E06C417}"/>
              </a:ext>
            </a:extLst>
          </p:cNvPr>
          <p:cNvSpPr/>
          <p:nvPr/>
        </p:nvSpPr>
        <p:spPr>
          <a:xfrm>
            <a:off x="7586980" y="404749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439CB72-762B-4396-83ED-B9BAD6FF0F70}"/>
              </a:ext>
            </a:extLst>
          </p:cNvPr>
          <p:cNvSpPr/>
          <p:nvPr/>
        </p:nvSpPr>
        <p:spPr>
          <a:xfrm>
            <a:off x="7104380" y="413639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420F71E-7D46-4869-BE66-747AD168B68C}"/>
              </a:ext>
            </a:extLst>
          </p:cNvPr>
          <p:cNvSpPr txBox="1"/>
          <p:nvPr/>
        </p:nvSpPr>
        <p:spPr>
          <a:xfrm>
            <a:off x="7821930" y="4140200"/>
            <a:ext cx="1358900" cy="368300"/>
          </a:xfrm>
          <a:prstGeom prst="rect">
            <a:avLst/>
          </a:prstGeom>
          <a:noFill/>
        </p:spPr>
        <p:txBody>
          <a:bodyPr wrap="square" rtlCol="0">
            <a:spAutoFit/>
          </a:bodyPr>
          <a:lstStyle/>
          <a:p>
            <a:pPr algn="ctr"/>
            <a:r>
              <a:rPr lang="en-US" altLang="zh-CN"/>
              <a:t>Replication</a:t>
            </a:r>
          </a:p>
        </p:txBody>
      </p:sp>
      <p:sp>
        <p:nvSpPr>
          <p:cNvPr id="24" name="文本框 23">
            <a:extLst>
              <a:ext uri="{FF2B5EF4-FFF2-40B4-BE49-F238E27FC236}">
                <a16:creationId xmlns:a16="http://schemas.microsoft.com/office/drawing/2014/main" id="{DD40CFC7-76D8-4747-B5C8-C4CB642A2DC1}"/>
              </a:ext>
            </a:extLst>
          </p:cNvPr>
          <p:cNvSpPr txBox="1"/>
          <p:nvPr/>
        </p:nvSpPr>
        <p:spPr>
          <a:xfrm>
            <a:off x="5462905" y="5208905"/>
            <a:ext cx="1341755" cy="368300"/>
          </a:xfrm>
          <a:prstGeom prst="rect">
            <a:avLst/>
          </a:prstGeom>
          <a:noFill/>
        </p:spPr>
        <p:txBody>
          <a:bodyPr wrap="square" rtlCol="0">
            <a:spAutoFit/>
          </a:bodyPr>
          <a:lstStyle/>
          <a:p>
            <a:pPr algn="ctr"/>
            <a:r>
              <a:rPr lang="en-US" altLang="zh-CN"/>
              <a:t>Rack1 </a:t>
            </a:r>
          </a:p>
        </p:txBody>
      </p:sp>
      <p:sp>
        <p:nvSpPr>
          <p:cNvPr id="25" name="椭圆 24">
            <a:extLst>
              <a:ext uri="{FF2B5EF4-FFF2-40B4-BE49-F238E27FC236}">
                <a16:creationId xmlns:a16="http://schemas.microsoft.com/office/drawing/2014/main" id="{38F49FBC-4AA5-44D8-9228-D4E8A9AC2764}"/>
              </a:ext>
            </a:extLst>
          </p:cNvPr>
          <p:cNvSpPr/>
          <p:nvPr/>
        </p:nvSpPr>
        <p:spPr>
          <a:xfrm>
            <a:off x="7295515" y="5577205"/>
            <a:ext cx="1158875" cy="412115"/>
          </a:xfrm>
          <a:prstGeom prst="ellipse">
            <a:avLst/>
          </a:prstGeom>
          <a:solidFill>
            <a:srgbClr val="FF66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a:solidFill>
                  <a:schemeClr val="tx1"/>
                </a:solidFill>
              </a:rPr>
              <a:t>Client</a:t>
            </a:r>
          </a:p>
        </p:txBody>
      </p:sp>
      <p:sp>
        <p:nvSpPr>
          <p:cNvPr id="26" name="文本框 25">
            <a:extLst>
              <a:ext uri="{FF2B5EF4-FFF2-40B4-BE49-F238E27FC236}">
                <a16:creationId xmlns:a16="http://schemas.microsoft.com/office/drawing/2014/main" id="{14B80A00-12A9-44F6-8CB8-5465CB7CE6AA}"/>
              </a:ext>
            </a:extLst>
          </p:cNvPr>
          <p:cNvSpPr txBox="1"/>
          <p:nvPr/>
        </p:nvSpPr>
        <p:spPr>
          <a:xfrm>
            <a:off x="7508875" y="5043805"/>
            <a:ext cx="1341755" cy="368300"/>
          </a:xfrm>
          <a:prstGeom prst="rect">
            <a:avLst/>
          </a:prstGeom>
          <a:noFill/>
        </p:spPr>
        <p:txBody>
          <a:bodyPr wrap="square" rtlCol="0">
            <a:spAutoFit/>
          </a:bodyPr>
          <a:lstStyle/>
          <a:p>
            <a:pPr algn="ctr"/>
            <a:r>
              <a:rPr lang="en-US" altLang="zh-CN"/>
              <a:t>Write </a:t>
            </a:r>
          </a:p>
        </p:txBody>
      </p:sp>
      <p:sp>
        <p:nvSpPr>
          <p:cNvPr id="27" name="文本框 26">
            <a:extLst>
              <a:ext uri="{FF2B5EF4-FFF2-40B4-BE49-F238E27FC236}">
                <a16:creationId xmlns:a16="http://schemas.microsoft.com/office/drawing/2014/main" id="{A1FB519B-3433-4040-8C69-71990AB2F3F8}"/>
              </a:ext>
            </a:extLst>
          </p:cNvPr>
          <p:cNvSpPr txBox="1"/>
          <p:nvPr/>
        </p:nvSpPr>
        <p:spPr>
          <a:xfrm>
            <a:off x="9453245" y="5297170"/>
            <a:ext cx="1341755" cy="368300"/>
          </a:xfrm>
          <a:prstGeom prst="rect">
            <a:avLst/>
          </a:prstGeom>
          <a:noFill/>
        </p:spPr>
        <p:txBody>
          <a:bodyPr wrap="square" rtlCol="0">
            <a:spAutoFit/>
          </a:bodyPr>
          <a:lstStyle/>
          <a:p>
            <a:pPr algn="ctr"/>
            <a:r>
              <a:rPr lang="en-US" altLang="zh-CN"/>
              <a:t>Rack2 </a:t>
            </a:r>
          </a:p>
        </p:txBody>
      </p:sp>
      <p:sp>
        <p:nvSpPr>
          <p:cNvPr id="28" name="矩形 27">
            <a:extLst>
              <a:ext uri="{FF2B5EF4-FFF2-40B4-BE49-F238E27FC236}">
                <a16:creationId xmlns:a16="http://schemas.microsoft.com/office/drawing/2014/main" id="{F1156E2D-47ED-4E27-993A-1CC6D62916B3}"/>
              </a:ext>
            </a:extLst>
          </p:cNvPr>
          <p:cNvSpPr/>
          <p:nvPr/>
        </p:nvSpPr>
        <p:spPr>
          <a:xfrm>
            <a:off x="9180830" y="4008120"/>
            <a:ext cx="813435" cy="813435"/>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BCBA550-FCED-413A-A6CB-7A802F48C364}"/>
              </a:ext>
            </a:extLst>
          </p:cNvPr>
          <p:cNvSpPr/>
          <p:nvPr/>
        </p:nvSpPr>
        <p:spPr>
          <a:xfrm>
            <a:off x="10317480" y="4008120"/>
            <a:ext cx="814070" cy="813435"/>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E9A37E1-AEA9-4986-A217-8A3DD305CEAA}"/>
              </a:ext>
            </a:extLst>
          </p:cNvPr>
          <p:cNvSpPr/>
          <p:nvPr/>
        </p:nvSpPr>
        <p:spPr>
          <a:xfrm>
            <a:off x="9309735" y="4461510"/>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BFAAD87-B602-4AC6-864A-3D61C13D560C}"/>
              </a:ext>
            </a:extLst>
          </p:cNvPr>
          <p:cNvSpPr/>
          <p:nvPr/>
        </p:nvSpPr>
        <p:spPr>
          <a:xfrm>
            <a:off x="9643745" y="4095115"/>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478900C-576C-4AED-B39A-D089312D712A}"/>
              </a:ext>
            </a:extLst>
          </p:cNvPr>
          <p:cNvSpPr/>
          <p:nvPr/>
        </p:nvSpPr>
        <p:spPr>
          <a:xfrm>
            <a:off x="9244330" y="4095115"/>
            <a:ext cx="212090" cy="21209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D925A933-8D98-4D38-A2F2-4248AFCA4C54}"/>
              </a:ext>
            </a:extLst>
          </p:cNvPr>
          <p:cNvSpPr/>
          <p:nvPr/>
        </p:nvSpPr>
        <p:spPr>
          <a:xfrm>
            <a:off x="10421620" y="4095115"/>
            <a:ext cx="212090" cy="21336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9036785-D253-4E36-808F-AF30EB308642}"/>
              </a:ext>
            </a:extLst>
          </p:cNvPr>
          <p:cNvSpPr/>
          <p:nvPr/>
        </p:nvSpPr>
        <p:spPr>
          <a:xfrm>
            <a:off x="10548620" y="4222115"/>
            <a:ext cx="212090" cy="21336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81F51753-DCDE-4630-AF0F-6245807E42B2}"/>
              </a:ext>
            </a:extLst>
          </p:cNvPr>
          <p:cNvSpPr/>
          <p:nvPr/>
        </p:nvSpPr>
        <p:spPr>
          <a:xfrm>
            <a:off x="10483850" y="4431030"/>
            <a:ext cx="212090" cy="21336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3106B0EA-BBBE-46E7-96EC-4CECC2957CCE}"/>
              </a:ext>
            </a:extLst>
          </p:cNvPr>
          <p:cNvSpPr/>
          <p:nvPr/>
        </p:nvSpPr>
        <p:spPr>
          <a:xfrm>
            <a:off x="10859135" y="4095115"/>
            <a:ext cx="212090" cy="213360"/>
          </a:xfrm>
          <a:prstGeom prst="rect">
            <a:avLst/>
          </a:prstGeom>
          <a:solidFill>
            <a:srgbClr val="99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69D6E1FB-1ECF-425E-BFEF-50AC7122706E}"/>
              </a:ext>
            </a:extLst>
          </p:cNvPr>
          <p:cNvSpPr txBox="1"/>
          <p:nvPr/>
        </p:nvSpPr>
        <p:spPr>
          <a:xfrm>
            <a:off x="10483850" y="4453255"/>
            <a:ext cx="1037590" cy="368300"/>
          </a:xfrm>
          <a:prstGeom prst="rect">
            <a:avLst/>
          </a:prstGeom>
          <a:noFill/>
        </p:spPr>
        <p:txBody>
          <a:bodyPr wrap="square" rtlCol="0">
            <a:spAutoFit/>
          </a:bodyPr>
          <a:lstStyle/>
          <a:p>
            <a:pPr algn="ctr"/>
            <a:r>
              <a:rPr lang="en-US" altLang="zh-CN"/>
              <a:t>Blocks </a:t>
            </a:r>
          </a:p>
        </p:txBody>
      </p:sp>
      <p:cxnSp>
        <p:nvCxnSpPr>
          <p:cNvPr id="38" name="直接箭头连接符 37">
            <a:extLst>
              <a:ext uri="{FF2B5EF4-FFF2-40B4-BE49-F238E27FC236}">
                <a16:creationId xmlns:a16="http://schemas.microsoft.com/office/drawing/2014/main" id="{C9CA4CC5-5B6E-4603-8570-0C79BA70DCC7}"/>
              </a:ext>
            </a:extLst>
          </p:cNvPr>
          <p:cNvCxnSpPr>
            <a:stCxn id="8" idx="7"/>
            <a:endCxn id="6" idx="3"/>
          </p:cNvCxnSpPr>
          <p:nvPr/>
        </p:nvCxnSpPr>
        <p:spPr>
          <a:xfrm flipV="1">
            <a:off x="5534660" y="2131695"/>
            <a:ext cx="1550670" cy="470535"/>
          </a:xfrm>
          <a:prstGeom prst="straightConnector1">
            <a:avLst/>
          </a:prstGeom>
          <a:ln>
            <a:solidFill>
              <a:srgbClr val="AE2F2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C037689-9C2D-4E85-8A5C-500A3A8AF167}"/>
              </a:ext>
            </a:extLst>
          </p:cNvPr>
          <p:cNvCxnSpPr>
            <a:stCxn id="5" idx="3"/>
            <a:endCxn id="7" idx="1"/>
          </p:cNvCxnSpPr>
          <p:nvPr/>
        </p:nvCxnSpPr>
        <p:spPr>
          <a:xfrm>
            <a:off x="8378825" y="2105660"/>
            <a:ext cx="316865" cy="1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6F455ED-BE03-4B3E-9AA2-8C8F4DA41AA9}"/>
              </a:ext>
            </a:extLst>
          </p:cNvPr>
          <p:cNvCxnSpPr/>
          <p:nvPr/>
        </p:nvCxnSpPr>
        <p:spPr>
          <a:xfrm>
            <a:off x="8369300" y="2407285"/>
            <a:ext cx="795655" cy="1591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4573ADE-55BC-4B03-B377-0ED3B42846DA}"/>
              </a:ext>
            </a:extLst>
          </p:cNvPr>
          <p:cNvCxnSpPr/>
          <p:nvPr/>
        </p:nvCxnSpPr>
        <p:spPr>
          <a:xfrm flipH="1">
            <a:off x="7851775" y="4181475"/>
            <a:ext cx="1329055" cy="8890"/>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0554746-6315-4D7E-8FB4-EA24E376964B}"/>
              </a:ext>
            </a:extLst>
          </p:cNvPr>
          <p:cNvCxnSpPr/>
          <p:nvPr/>
        </p:nvCxnSpPr>
        <p:spPr>
          <a:xfrm flipV="1">
            <a:off x="5100955" y="2954020"/>
            <a:ext cx="249555" cy="1111885"/>
          </a:xfrm>
          <a:prstGeom prst="straightConnector1">
            <a:avLst/>
          </a:prstGeom>
          <a:ln>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3" name="右大括号 42">
            <a:extLst>
              <a:ext uri="{FF2B5EF4-FFF2-40B4-BE49-F238E27FC236}">
                <a16:creationId xmlns:a16="http://schemas.microsoft.com/office/drawing/2014/main" id="{F2083FAE-0719-4AB3-8B48-4FAAD1FF93FD}"/>
              </a:ext>
            </a:extLst>
          </p:cNvPr>
          <p:cNvSpPr/>
          <p:nvPr/>
        </p:nvSpPr>
        <p:spPr>
          <a:xfrm rot="5400000">
            <a:off x="6047740" y="3413760"/>
            <a:ext cx="304800" cy="3286760"/>
          </a:xfrm>
          <a:prstGeom prst="rightBrace">
            <a:avLst>
              <a:gd name="adj1" fmla="val 83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右大括号 43">
            <a:extLst>
              <a:ext uri="{FF2B5EF4-FFF2-40B4-BE49-F238E27FC236}">
                <a16:creationId xmlns:a16="http://schemas.microsoft.com/office/drawing/2014/main" id="{845CEBD2-3302-43E4-8BFC-EE002D5AF188}"/>
              </a:ext>
            </a:extLst>
          </p:cNvPr>
          <p:cNvSpPr/>
          <p:nvPr/>
        </p:nvSpPr>
        <p:spPr>
          <a:xfrm rot="5400000">
            <a:off x="9996170" y="4074160"/>
            <a:ext cx="304800" cy="1965960"/>
          </a:xfrm>
          <a:prstGeom prst="rightBrace">
            <a:avLst>
              <a:gd name="adj1" fmla="val 83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469B2A41-184C-467C-87E9-F2ED423C8693}"/>
              </a:ext>
            </a:extLst>
          </p:cNvPr>
          <p:cNvCxnSpPr>
            <a:stCxn id="25" idx="0"/>
            <a:endCxn id="22" idx="2"/>
          </p:cNvCxnSpPr>
          <p:nvPr/>
        </p:nvCxnSpPr>
        <p:spPr>
          <a:xfrm flipH="1" flipV="1">
            <a:off x="7210425" y="4348480"/>
            <a:ext cx="664845" cy="1228725"/>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9D1E10A7-2DBC-4513-B00B-0BB3EC9F6720}"/>
              </a:ext>
            </a:extLst>
          </p:cNvPr>
          <p:cNvCxnSpPr>
            <a:stCxn id="25" idx="7"/>
          </p:cNvCxnSpPr>
          <p:nvPr/>
        </p:nvCxnSpPr>
        <p:spPr>
          <a:xfrm flipV="1">
            <a:off x="8284845" y="4688840"/>
            <a:ext cx="1014095" cy="948690"/>
          </a:xfrm>
          <a:prstGeom prst="straightConnector1">
            <a:avLst/>
          </a:prstGeom>
          <a:ln>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149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900C-C1D5-4082-9132-FFD0D5C5C3AC}"/>
              </a:ext>
            </a:extLst>
          </p:cNvPr>
          <p:cNvSpPr>
            <a:spLocks noGrp="1"/>
          </p:cNvSpPr>
          <p:nvPr>
            <p:ph type="title"/>
          </p:nvPr>
        </p:nvSpPr>
        <p:spPr/>
        <p:txBody>
          <a:bodyPr/>
          <a:lstStyle/>
          <a:p>
            <a:r>
              <a:rPr lang="en-US" altLang="zh-CN"/>
              <a:t>HDFS</a:t>
            </a:r>
            <a:r>
              <a:rPr lang="zh-CN" altLang="en-US"/>
              <a:t>组件之一</a:t>
            </a:r>
          </a:p>
        </p:txBody>
      </p:sp>
      <p:sp>
        <p:nvSpPr>
          <p:cNvPr id="3" name="Content Placeholder 2">
            <a:extLst>
              <a:ext uri="{FF2B5EF4-FFF2-40B4-BE49-F238E27FC236}">
                <a16:creationId xmlns:a16="http://schemas.microsoft.com/office/drawing/2014/main" id="{C8118E1A-8C8D-45A2-B033-5E25607534F5}"/>
              </a:ext>
            </a:extLst>
          </p:cNvPr>
          <p:cNvSpPr>
            <a:spLocks noGrp="1"/>
          </p:cNvSpPr>
          <p:nvPr>
            <p:ph idx="1"/>
          </p:nvPr>
        </p:nvSpPr>
        <p:spPr/>
        <p:txBody>
          <a:bodyPr/>
          <a:lstStyle/>
          <a:p>
            <a:r>
              <a:rPr lang="zh-CN" altLang="en-US" sz="3200"/>
              <a:t>主服务器</a:t>
            </a:r>
            <a:endParaRPr lang="en-US" altLang="zh-CN" sz="3200"/>
          </a:p>
          <a:p>
            <a:pPr lvl="1"/>
            <a:r>
              <a:rPr lang="zh-CN" altLang="en-US"/>
              <a:t>主服务器，即命名节点，管理文件系统命名空间和客户端访问，具体文件系统命名空间操作包括</a:t>
            </a:r>
            <a:r>
              <a:rPr lang="en-US" altLang="zh-CN"/>
              <a:t>'</a:t>
            </a:r>
            <a:r>
              <a:rPr lang="zh-CN" altLang="en-US"/>
              <a:t>打开</a:t>
            </a:r>
            <a:r>
              <a:rPr lang="en-US" altLang="zh-CN"/>
              <a:t>'</a:t>
            </a:r>
            <a:r>
              <a:rPr lang="zh-CN" altLang="en-US"/>
              <a:t>、</a:t>
            </a:r>
            <a:r>
              <a:rPr lang="en-US" altLang="zh-CN"/>
              <a:t>'</a:t>
            </a:r>
            <a:r>
              <a:rPr lang="zh-CN" altLang="en-US"/>
              <a:t>关闭</a:t>
            </a:r>
            <a:r>
              <a:rPr lang="en-US" altLang="zh-CN"/>
              <a:t>'</a:t>
            </a:r>
            <a:r>
              <a:rPr lang="zh-CN" altLang="en-US"/>
              <a:t>、</a:t>
            </a:r>
            <a:r>
              <a:rPr lang="en-US" altLang="zh-CN"/>
              <a:t>'</a:t>
            </a:r>
            <a:r>
              <a:rPr lang="zh-CN" altLang="en-US"/>
              <a:t>重命名</a:t>
            </a:r>
            <a:r>
              <a:rPr lang="en-US" altLang="zh-CN"/>
              <a:t>'</a:t>
            </a:r>
            <a:r>
              <a:rPr lang="zh-CN" altLang="en-US"/>
              <a:t>等，并负责数据块到数据节点之间的映射；此外，存在一组数据节点，它除了负责管理挂载在节点上的存储设备，还负责响应客户端的读写请求。</a:t>
            </a:r>
            <a:r>
              <a:rPr lang="en-US" altLang="zh-CN"/>
              <a:t>HDFS</a:t>
            </a:r>
            <a:r>
              <a:rPr lang="zh-CN" altLang="en-US"/>
              <a:t>将文件系统命名空间呈现给客户端，并运行用户数据存放到数据节点上。从内部构造看，每个文件被分成一个或多个数据块，从而这些数据块被存放到一组数据节点上；数据节点会根据命名节点的指示执行数据块创建、删除和复制操作。 </a:t>
            </a:r>
          </a:p>
          <a:p>
            <a:endParaRPr lang="zh-CN" altLang="en-US"/>
          </a:p>
        </p:txBody>
      </p:sp>
    </p:spTree>
    <p:extLst>
      <p:ext uri="{BB962C8B-B14F-4D97-AF65-F5344CB8AC3E}">
        <p14:creationId xmlns:p14="http://schemas.microsoft.com/office/powerpoint/2010/main" val="43519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1"/>
          <p:cNvSpPr>
            <a:spLocks noChangeArrowheads="1"/>
          </p:cNvSpPr>
          <p:nvPr/>
        </p:nvSpPr>
        <p:spPr bwMode="auto">
          <a:xfrm>
            <a:off x="1095654" y="980412"/>
            <a:ext cx="5474256" cy="327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877"/>
              </a:lnSpc>
              <a:tabLst>
                <a:tab pos="645704" algn="l"/>
                <a:tab pos="801563" algn="l"/>
                <a:tab pos="1001954" algn="l"/>
                <a:tab pos="272754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914400" lvl="1" indent="-457200">
              <a:lnSpc>
                <a:spcPts val="4383"/>
              </a:lnSpc>
              <a:buFont typeface="Wingdings" pitchFamily="2" charset="2"/>
              <a:buChar char="l"/>
              <a:tabLst>
                <a:tab pos="645704" algn="l"/>
                <a:tab pos="801563" algn="l"/>
                <a:tab pos="1001954" algn="l"/>
                <a:tab pos="2727541" algn="l"/>
              </a:tabLst>
            </a:pPr>
            <a:r>
              <a:rPr lang="en-US" sz="2700" dirty="0" err="1">
                <a:solidFill>
                  <a:srgbClr val="000000"/>
                </a:solidFill>
                <a:latin typeface="微软雅黑" pitchFamily="34" charset="-122"/>
                <a:sym typeface="微软雅黑" pitchFamily="34" charset="-122"/>
              </a:rPr>
              <a:t>互联网应用数据急剧增长</a:t>
            </a:r>
            <a:endParaRPr lang="zh-CN" altLang="en-US" sz="2700" dirty="0">
              <a:solidFill>
                <a:srgbClr val="000000"/>
              </a:solidFill>
              <a:latin typeface="微软雅黑" pitchFamily="34" charset="-122"/>
              <a:sym typeface="微软雅黑" pitchFamily="34" charset="-122"/>
            </a:endParaRPr>
          </a:p>
          <a:p>
            <a:pPr>
              <a:lnSpc>
                <a:spcPts val="3419"/>
              </a:lnSpc>
              <a:tabLst>
                <a:tab pos="645704" algn="l"/>
                <a:tab pos="801563" algn="l"/>
                <a:tab pos="1001954" algn="l"/>
                <a:tab pos="2727541"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err="1">
                <a:solidFill>
                  <a:srgbClr val="FF0000"/>
                </a:solidFill>
                <a:latin typeface="微软雅黑" pitchFamily="34" charset="-122"/>
                <a:sym typeface="微软雅黑" pitchFamily="34" charset="-122"/>
              </a:rPr>
              <a:t>互联网用户数量巨大，日益活跃</a:t>
            </a:r>
            <a:endParaRPr lang="zh-CN" altLang="en-US" sz="2100" dirty="0">
              <a:solidFill>
                <a:schemeClr val="tx1">
                  <a:lumMod val="60000"/>
                  <a:lumOff val="40000"/>
                </a:schemeClr>
              </a:solidFill>
              <a:latin typeface="微软雅黑" pitchFamily="34" charset="-122"/>
              <a:sym typeface="微软雅黑" pitchFamily="34" charset="-122"/>
            </a:endParaRPr>
          </a:p>
          <a:p>
            <a:pPr>
              <a:lnSpc>
                <a:spcPts val="2980"/>
              </a:lnSpc>
              <a:tabLst>
                <a:tab pos="645704" algn="l"/>
                <a:tab pos="801563" algn="l"/>
                <a:tab pos="1001954" algn="l"/>
                <a:tab pos="2727541" algn="l"/>
              </a:tabLst>
            </a:pPr>
            <a:r>
              <a:rPr lang="en-US" dirty="0">
                <a:solidFill>
                  <a:schemeClr val="tx1">
                    <a:lumMod val="60000"/>
                    <a:lumOff val="40000"/>
                  </a:schemeClr>
                </a:solidFill>
                <a:latin typeface="Calibri" pitchFamily="34" charset="0"/>
                <a:ea typeface="Calibri" pitchFamily="34" charset="0"/>
                <a:cs typeface="Calibri" pitchFamily="34" charset="0"/>
                <a:sym typeface="Calibri" pitchFamily="34" charset="0"/>
              </a:rPr>
              <a:t>		</a:t>
            </a:r>
            <a:r>
              <a:rPr lang="en-US" sz="2100" dirty="0">
                <a:solidFill>
                  <a:schemeClr val="tx1">
                    <a:lumMod val="60000"/>
                    <a:lumOff val="40000"/>
                  </a:schemeClr>
                </a:solidFill>
                <a:latin typeface="Arial Unicode MS" pitchFamily="34" charset="-122"/>
                <a:sym typeface="Arial Unicode MS" pitchFamily="34" charset="-122"/>
              </a:rPr>
              <a:t>•</a:t>
            </a:r>
            <a:r>
              <a:rPr lang="en-US" sz="2100" dirty="0">
                <a:solidFill>
                  <a:schemeClr val="tx1">
                    <a:lumMod val="60000"/>
                    <a:lumOff val="40000"/>
                  </a:schemeClr>
                </a:solidFill>
                <a:latin typeface="Times New Roman" pitchFamily="18" charset="0"/>
                <a:sym typeface="Times New Roman" pitchFamily="18" charset="0"/>
              </a:rPr>
              <a:t>  </a:t>
            </a:r>
            <a:r>
              <a:rPr lang="en-US" sz="2100" dirty="0" err="1">
                <a:solidFill>
                  <a:schemeClr val="tx1">
                    <a:lumMod val="60000"/>
                    <a:lumOff val="40000"/>
                  </a:schemeClr>
                </a:solidFill>
                <a:latin typeface="微软雅黑" pitchFamily="34" charset="-122"/>
                <a:sym typeface="微软雅黑" pitchFamily="34" charset="-122"/>
              </a:rPr>
              <a:t>互联网用户</a:t>
            </a:r>
            <a:r>
              <a:rPr lang="zh-CN" altLang="en-US" sz="2100" dirty="0">
                <a:solidFill>
                  <a:schemeClr val="tx1">
                    <a:lumMod val="60000"/>
                    <a:lumOff val="40000"/>
                  </a:schemeClr>
                </a:solidFill>
                <a:latin typeface="微软雅黑" pitchFamily="34" charset="-122"/>
                <a:sym typeface="微软雅黑" pitchFamily="34" charset="-122"/>
              </a:rPr>
              <a:t>在</a:t>
            </a:r>
            <a:r>
              <a:rPr lang="en-US" altLang="zh-CN" sz="2100" dirty="0" err="1">
                <a:solidFill>
                  <a:schemeClr val="tx1">
                    <a:lumMod val="60000"/>
                    <a:lumOff val="40000"/>
                  </a:schemeClr>
                </a:solidFill>
                <a:latin typeface="微软雅黑" pitchFamily="34" charset="-122"/>
                <a:sym typeface="微软雅黑" pitchFamily="34" charset="-122"/>
              </a:rPr>
              <a:t>微博、论坛、电子商务</a:t>
            </a:r>
            <a:endParaRPr lang="en-US" altLang="zh-CN" sz="2100" dirty="0">
              <a:solidFill>
                <a:schemeClr val="tx1">
                  <a:lumMod val="60000"/>
                  <a:lumOff val="40000"/>
                </a:schemeClr>
              </a:solidFill>
              <a:latin typeface="微软雅黑" pitchFamily="34" charset="-122"/>
              <a:sym typeface="微软雅黑" pitchFamily="34" charset="-122"/>
            </a:endParaRPr>
          </a:p>
          <a:p>
            <a:pPr>
              <a:lnSpc>
                <a:spcPts val="2980"/>
              </a:lnSpc>
              <a:tabLst>
                <a:tab pos="645704" algn="l"/>
                <a:tab pos="801563" algn="l"/>
                <a:tab pos="1001954" algn="l"/>
                <a:tab pos="2727541" algn="l"/>
              </a:tabLst>
            </a:pPr>
            <a:r>
              <a:rPr lang="en-US" altLang="zh-CN" sz="2100" dirty="0">
                <a:solidFill>
                  <a:schemeClr val="tx1">
                    <a:lumMod val="60000"/>
                    <a:lumOff val="40000"/>
                  </a:schemeClr>
                </a:solidFill>
                <a:latin typeface="微软雅黑" pitchFamily="34" charset="-122"/>
                <a:sym typeface="微软雅黑" pitchFamily="34" charset="-122"/>
              </a:rPr>
              <a:t>            </a:t>
            </a:r>
            <a:r>
              <a:rPr lang="zh-CN" altLang="en-US" sz="2100" dirty="0">
                <a:solidFill>
                  <a:schemeClr val="tx1">
                    <a:lumMod val="60000"/>
                    <a:lumOff val="40000"/>
                  </a:schemeClr>
                </a:solidFill>
                <a:latin typeface="微软雅黑" pitchFamily="34" charset="-122"/>
                <a:sym typeface="微软雅黑" pitchFamily="34" charset="-122"/>
              </a:rPr>
              <a:t>等</a:t>
            </a:r>
            <a:r>
              <a:rPr lang="en-US" altLang="zh-CN" sz="2100" dirty="0" err="1">
                <a:solidFill>
                  <a:schemeClr val="tx1">
                    <a:lumMod val="60000"/>
                    <a:lumOff val="40000"/>
                  </a:schemeClr>
                </a:solidFill>
                <a:latin typeface="微软雅黑" pitchFamily="34" charset="-122"/>
                <a:sym typeface="微软雅黑" pitchFamily="34" charset="-122"/>
              </a:rPr>
              <a:t>网站</a:t>
            </a:r>
            <a:r>
              <a:rPr lang="zh-CN" altLang="en-US" sz="2100" dirty="0">
                <a:solidFill>
                  <a:schemeClr val="tx1">
                    <a:lumMod val="60000"/>
                    <a:lumOff val="40000"/>
                  </a:schemeClr>
                </a:solidFill>
                <a:latin typeface="微软雅黑" pitchFamily="34" charset="-122"/>
                <a:sym typeface="微软雅黑" pitchFamily="34" charset="-122"/>
              </a:rPr>
              <a:t>上日复一日地</a:t>
            </a:r>
            <a:r>
              <a:rPr lang="en-US" sz="2100" dirty="0" err="1">
                <a:solidFill>
                  <a:schemeClr val="tx1">
                    <a:lumMod val="60000"/>
                    <a:lumOff val="40000"/>
                  </a:schemeClr>
                </a:solidFill>
                <a:latin typeface="微软雅黑" pitchFamily="34" charset="-122"/>
                <a:sym typeface="微软雅黑" pitchFamily="34" charset="-122"/>
              </a:rPr>
              <a:t>生成数据</a:t>
            </a:r>
            <a:endParaRPr lang="zh-CN" altLang="en-US" sz="2100" dirty="0">
              <a:solidFill>
                <a:schemeClr val="tx1">
                  <a:lumMod val="60000"/>
                  <a:lumOff val="40000"/>
                </a:schemeClr>
              </a:solidFill>
              <a:latin typeface="微软雅黑" pitchFamily="34" charset="-122"/>
              <a:sym typeface="微软雅黑" pitchFamily="34" charset="-122"/>
            </a:endParaRPr>
          </a:p>
          <a:p>
            <a:pPr marL="742950" lvl="1" indent="-285750">
              <a:lnSpc>
                <a:spcPts val="3506"/>
              </a:lnSpc>
              <a:buFont typeface="Wingdings" pitchFamily="2" charset="2"/>
              <a:buChar char="l"/>
              <a:tabLst>
                <a:tab pos="645704" algn="l"/>
                <a:tab pos="801563" algn="l"/>
                <a:tab pos="1001954" algn="l"/>
                <a:tab pos="2727541" algn="l"/>
              </a:tabLst>
            </a:pPr>
            <a:r>
              <a:rPr lang="en-US" sz="2500" dirty="0">
                <a:solidFill>
                  <a:srgbClr val="000000"/>
                </a:solidFill>
                <a:latin typeface="微软雅黑" pitchFamily="34" charset="-122"/>
                <a:sym typeface="微软雅黑" pitchFamily="34" charset="-122"/>
              </a:rPr>
              <a:t> 淘宝网每天新增数据</a:t>
            </a:r>
            <a:r>
              <a:rPr lang="en-US" sz="2500" dirty="0">
                <a:solidFill>
                  <a:srgbClr val="000000"/>
                </a:solidFill>
                <a:latin typeface="Arial Unicode MS" pitchFamily="34" charset="-122"/>
                <a:sym typeface="Arial Unicode MS" pitchFamily="34" charset="-122"/>
              </a:rPr>
              <a:t>40TB</a:t>
            </a:r>
            <a:r>
              <a:rPr lang="en-US" sz="2500" dirty="0">
                <a:solidFill>
                  <a:srgbClr val="000000"/>
                </a:solidFill>
                <a:latin typeface="微软雅黑" pitchFamily="34" charset="-122"/>
                <a:sym typeface="微软雅黑" pitchFamily="34" charset="-122"/>
              </a:rPr>
              <a:t>以上</a:t>
            </a:r>
            <a:endParaRPr lang="zh-CN" altLang="en-US" sz="25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l"/>
              <a:tabLst>
                <a:tab pos="645704" algn="l"/>
                <a:tab pos="801563" algn="l"/>
                <a:tab pos="1001954" algn="l"/>
                <a:tab pos="2727541" algn="l"/>
              </a:tabLst>
            </a:pPr>
            <a:r>
              <a:rPr lang="en-US" sz="2500" dirty="0">
                <a:solidFill>
                  <a:srgbClr val="000000"/>
                </a:solidFill>
                <a:latin typeface="微软雅黑" pitchFamily="34" charset="-122"/>
                <a:sym typeface="微软雅黑" pitchFamily="34" charset="-122"/>
              </a:rPr>
              <a:t> 百度每天处理</a:t>
            </a:r>
            <a:r>
              <a:rPr lang="en-US" sz="2500" dirty="0">
                <a:solidFill>
                  <a:srgbClr val="000000"/>
                </a:solidFill>
                <a:latin typeface="Arial Unicode MS" pitchFamily="34" charset="-122"/>
                <a:sym typeface="Arial Unicode MS" pitchFamily="34" charset="-122"/>
              </a:rPr>
              <a:t>10PB</a:t>
            </a:r>
            <a:r>
              <a:rPr lang="en-US" sz="2500" dirty="0">
                <a:solidFill>
                  <a:srgbClr val="000000"/>
                </a:solidFill>
                <a:latin typeface="微软雅黑" pitchFamily="34" charset="-122"/>
                <a:sym typeface="微软雅黑" pitchFamily="34" charset="-122"/>
              </a:rPr>
              <a:t>量级的数据，</a:t>
            </a:r>
          </a:p>
          <a:p>
            <a:pPr lvl="1">
              <a:lnSpc>
                <a:spcPts val="3506"/>
              </a:lnSpc>
              <a:tabLst>
                <a:tab pos="645704" algn="l"/>
                <a:tab pos="801563" algn="l"/>
                <a:tab pos="1001954" algn="l"/>
                <a:tab pos="2727541" algn="l"/>
              </a:tabLst>
            </a:pPr>
            <a:r>
              <a:rPr lang="en-US" sz="2500" dirty="0">
                <a:solidFill>
                  <a:srgbClr val="000000"/>
                </a:solidFill>
                <a:latin typeface="微软雅黑" pitchFamily="34" charset="-122"/>
                <a:sym typeface="微软雅黑" pitchFamily="34" charset="-122"/>
              </a:rPr>
              <a:t>    总数据量达</a:t>
            </a:r>
            <a:r>
              <a:rPr lang="en-US" sz="2500" dirty="0">
                <a:solidFill>
                  <a:srgbClr val="000000"/>
                </a:solidFill>
                <a:latin typeface="Arial Unicode MS" pitchFamily="34" charset="-122"/>
                <a:sym typeface="Arial Unicode MS" pitchFamily="34" charset="-122"/>
              </a:rPr>
              <a:t>1000PB</a:t>
            </a:r>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323" y="1340767"/>
            <a:ext cx="2833030" cy="274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221" y="4429132"/>
            <a:ext cx="4331121" cy="202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1332" y="4640220"/>
            <a:ext cx="1447021" cy="139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505" y="4636722"/>
            <a:ext cx="1571636" cy="153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461996" y="261990"/>
            <a:ext cx="1641475" cy="541825"/>
          </a:xfrm>
          <a:prstGeom prst="rect">
            <a:avLst/>
          </a:prstGeom>
          <a:noFill/>
          <a:ln>
            <a:noFill/>
          </a:ln>
        </p:spPr>
        <p:txBody>
          <a:bodyPr wrap="none" lIns="0" tIns="0" rIns="0" bIns="40078">
            <a:spAutoFit/>
          </a:bodyPr>
          <a:lstStyle/>
          <a:p>
            <a:pPr>
              <a:lnSpc>
                <a:spcPts val="4120"/>
              </a:lnSpc>
            </a:pPr>
            <a:r>
              <a:rPr lang="en-US" altLang="zh-CN" sz="3200" b="1" dirty="0" err="1">
                <a:latin typeface="微软雅黑" pitchFamily="34" charset="-122"/>
                <a:sym typeface="微软雅黑" pitchFamily="34" charset="-122"/>
              </a:rPr>
              <a:t>应用背景</a:t>
            </a:r>
            <a:endParaRPr lang="zh-CN" altLang="en-US" sz="3200" b="1" dirty="0">
              <a:latin typeface="微软雅黑" pitchFamily="34" charset="-122"/>
              <a:sym typeface="微软雅黑" pitchFamily="34" charset="-122"/>
            </a:endParaRPr>
          </a:p>
        </p:txBody>
      </p:sp>
    </p:spTree>
    <p:extLst>
      <p:ext uri="{BB962C8B-B14F-4D97-AF65-F5344CB8AC3E}">
        <p14:creationId xmlns:p14="http://schemas.microsoft.com/office/powerpoint/2010/main" val="222029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6356-06C2-485D-A2F2-4CB35BC5DA2B}"/>
              </a:ext>
            </a:extLst>
          </p:cNvPr>
          <p:cNvSpPr>
            <a:spLocks noGrp="1"/>
          </p:cNvSpPr>
          <p:nvPr>
            <p:ph type="title"/>
          </p:nvPr>
        </p:nvSpPr>
        <p:spPr/>
        <p:txBody>
          <a:bodyPr/>
          <a:lstStyle/>
          <a:p>
            <a:r>
              <a:rPr lang="en-US" altLang="zh-CN"/>
              <a:t>HDFS</a:t>
            </a:r>
            <a:r>
              <a:rPr lang="zh-CN" altLang="en-US"/>
              <a:t>组件之二</a:t>
            </a:r>
          </a:p>
        </p:txBody>
      </p:sp>
      <p:sp>
        <p:nvSpPr>
          <p:cNvPr id="3" name="Content Placeholder 2">
            <a:extLst>
              <a:ext uri="{FF2B5EF4-FFF2-40B4-BE49-F238E27FC236}">
                <a16:creationId xmlns:a16="http://schemas.microsoft.com/office/drawing/2014/main" id="{BA53AA17-5375-406D-8CF4-ECB2E121CF07}"/>
              </a:ext>
            </a:extLst>
          </p:cNvPr>
          <p:cNvSpPr>
            <a:spLocks noGrp="1"/>
          </p:cNvSpPr>
          <p:nvPr>
            <p:ph idx="1"/>
          </p:nvPr>
        </p:nvSpPr>
        <p:spPr/>
        <p:txBody>
          <a:bodyPr>
            <a:normAutofit/>
          </a:bodyPr>
          <a:lstStyle/>
          <a:p>
            <a:r>
              <a:rPr lang="zh-CN" altLang="en-US" sz="3200"/>
              <a:t>数据节点</a:t>
            </a:r>
            <a:endParaRPr lang="en-US" altLang="zh-CN" sz="3200"/>
          </a:p>
          <a:p>
            <a:pPr lvl="1"/>
            <a:r>
              <a:rPr lang="en-US" altLang="zh-CN" sz="2800" err="1"/>
              <a:t>DataNode</a:t>
            </a:r>
            <a:r>
              <a:rPr lang="zh-CN" altLang="en-US" sz="2800"/>
              <a:t>负责管理存储结点上的存储空间和来自客户的读写请求</a:t>
            </a:r>
            <a:endParaRPr lang="en-US" altLang="zh-CN" sz="2800"/>
          </a:p>
          <a:p>
            <a:pPr lvl="1"/>
            <a:r>
              <a:rPr lang="en-US" altLang="zh-CN" sz="2800" err="1"/>
              <a:t>DataNode</a:t>
            </a:r>
            <a:r>
              <a:rPr lang="zh-CN" altLang="en-US" sz="2800"/>
              <a:t>也执行块创建、删除和来自</a:t>
            </a:r>
            <a:r>
              <a:rPr lang="en-US" altLang="zh-CN" sz="2800" err="1"/>
              <a:t>NameNode</a:t>
            </a:r>
            <a:r>
              <a:rPr lang="zh-CN" altLang="en-US" sz="2800"/>
              <a:t>的复制命令</a:t>
            </a:r>
          </a:p>
          <a:p>
            <a:endParaRPr lang="zh-CN" altLang="en-US" sz="3200"/>
          </a:p>
        </p:txBody>
      </p:sp>
    </p:spTree>
    <p:extLst>
      <p:ext uri="{BB962C8B-B14F-4D97-AF65-F5344CB8AC3E}">
        <p14:creationId xmlns:p14="http://schemas.microsoft.com/office/powerpoint/2010/main" val="83459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EBA6E-00E8-41E3-81F5-388FF6340BA6}"/>
              </a:ext>
            </a:extLst>
          </p:cNvPr>
          <p:cNvSpPr>
            <a:spLocks noGrp="1"/>
          </p:cNvSpPr>
          <p:nvPr>
            <p:ph type="title"/>
          </p:nvPr>
        </p:nvSpPr>
        <p:spPr/>
        <p:txBody>
          <a:bodyPr/>
          <a:lstStyle/>
          <a:p>
            <a:r>
              <a:rPr lang="en-US" altLang="zh-CN"/>
              <a:t>HDFS</a:t>
            </a:r>
            <a:r>
              <a:rPr lang="zh-CN" altLang="en-US"/>
              <a:t>特有策略</a:t>
            </a:r>
          </a:p>
        </p:txBody>
      </p:sp>
      <p:sp>
        <p:nvSpPr>
          <p:cNvPr id="3" name="内容占位符 2">
            <a:extLst>
              <a:ext uri="{FF2B5EF4-FFF2-40B4-BE49-F238E27FC236}">
                <a16:creationId xmlns:a16="http://schemas.microsoft.com/office/drawing/2014/main" id="{ECEA8253-BD5F-4A60-9B3F-82CFAB0F7A06}"/>
              </a:ext>
            </a:extLst>
          </p:cNvPr>
          <p:cNvSpPr>
            <a:spLocks noGrp="1"/>
          </p:cNvSpPr>
          <p:nvPr>
            <p:ph idx="1"/>
          </p:nvPr>
        </p:nvSpPr>
        <p:spPr/>
        <p:txBody>
          <a:bodyPr/>
          <a:lstStyle/>
          <a:p>
            <a:r>
              <a:rPr lang="zh-CN" altLang="en-US" b="0"/>
              <a:t>高度容错的，可运行在廉价硬件上；</a:t>
            </a:r>
          </a:p>
          <a:p>
            <a:r>
              <a:rPr lang="en-US" altLang="zh-CN" b="0"/>
              <a:t>HDFS</a:t>
            </a:r>
            <a:r>
              <a:rPr lang="zh-CN" altLang="en-US" b="0"/>
              <a:t>能为应用程序提供高吞吐率的数据访问，适用于大数据集的应用中；</a:t>
            </a:r>
          </a:p>
          <a:p>
            <a:r>
              <a:rPr lang="en-US" altLang="zh-CN" b="0"/>
              <a:t>HDFS</a:t>
            </a:r>
            <a:r>
              <a:rPr lang="zh-CN" altLang="en-US" b="0"/>
              <a:t>在</a:t>
            </a:r>
            <a:r>
              <a:rPr lang="en-US" altLang="zh-CN" b="0"/>
              <a:t>POSIX</a:t>
            </a:r>
            <a:r>
              <a:rPr lang="zh-CN" altLang="en-US" b="0"/>
              <a:t>规范进行了修改，使之能对文件系统数据进行流式访问，从而适用于批量数据的处理。</a:t>
            </a:r>
          </a:p>
          <a:p>
            <a:r>
              <a:rPr lang="en-US" altLang="zh-CN" b="0"/>
              <a:t>HDFS</a:t>
            </a:r>
            <a:r>
              <a:rPr lang="zh-CN" altLang="en-US" b="0"/>
              <a:t>为文件采用一种</a:t>
            </a:r>
            <a:r>
              <a:rPr lang="en-US" altLang="zh-CN" b="0"/>
              <a:t>"</a:t>
            </a:r>
            <a:r>
              <a:rPr lang="zh-CN" altLang="en-US" b="0"/>
              <a:t>一次写多次读</a:t>
            </a:r>
            <a:r>
              <a:rPr lang="en-US" altLang="zh-CN" b="0"/>
              <a:t>"</a:t>
            </a:r>
            <a:r>
              <a:rPr lang="zh-CN" altLang="en-US" b="0"/>
              <a:t>的访问模型，从而简化了数据一致性问题，使高吞吐率数据访问成为可能，一些</a:t>
            </a:r>
            <a:r>
              <a:rPr lang="en-US" altLang="zh-CN" b="0"/>
              <a:t>Map/Reduce</a:t>
            </a:r>
            <a:r>
              <a:rPr lang="zh-CN" altLang="en-US" b="0"/>
              <a:t>应用和网页抓取程序在这种访问模型下表现完美。 </a:t>
            </a:r>
          </a:p>
          <a:p>
            <a:endParaRPr lang="zh-CN" altLang="en-US" b="0"/>
          </a:p>
        </p:txBody>
      </p:sp>
    </p:spTree>
    <p:extLst>
      <p:ext uri="{BB962C8B-B14F-4D97-AF65-F5344CB8AC3E}">
        <p14:creationId xmlns:p14="http://schemas.microsoft.com/office/powerpoint/2010/main" val="302686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A8E6A-BC31-438D-9F75-6DF47ACFDB34}"/>
              </a:ext>
            </a:extLst>
          </p:cNvPr>
          <p:cNvSpPr>
            <a:spLocks noGrp="1"/>
          </p:cNvSpPr>
          <p:nvPr>
            <p:ph type="title"/>
          </p:nvPr>
        </p:nvSpPr>
        <p:spPr/>
        <p:txBody>
          <a:bodyPr/>
          <a:lstStyle/>
          <a:p>
            <a:r>
              <a:rPr lang="zh-CN" altLang="en-US"/>
              <a:t>大数据文件系统一：</a:t>
            </a:r>
            <a:r>
              <a:rPr lang="en-US" altLang="zh-CN"/>
              <a:t>Google GFS</a:t>
            </a:r>
            <a:endParaRPr lang="zh-CN" altLang="en-US"/>
          </a:p>
        </p:txBody>
      </p:sp>
      <p:sp>
        <p:nvSpPr>
          <p:cNvPr id="3" name="内容占位符 2">
            <a:extLst>
              <a:ext uri="{FF2B5EF4-FFF2-40B4-BE49-F238E27FC236}">
                <a16:creationId xmlns:a16="http://schemas.microsoft.com/office/drawing/2014/main" id="{AE614689-A11D-4109-A533-EBF0F04740EA}"/>
              </a:ext>
            </a:extLst>
          </p:cNvPr>
          <p:cNvSpPr>
            <a:spLocks noGrp="1"/>
          </p:cNvSpPr>
          <p:nvPr>
            <p:ph idx="1"/>
          </p:nvPr>
        </p:nvSpPr>
        <p:spPr/>
        <p:txBody>
          <a:bodyPr/>
          <a:lstStyle/>
          <a:p>
            <a:r>
              <a:rPr lang="zh-CN" altLang="en-US" b="0"/>
              <a:t>谷歌文件系统（</a:t>
            </a:r>
            <a:r>
              <a:rPr lang="en-US" altLang="zh-CN" b="0"/>
              <a:t>Google File System</a:t>
            </a:r>
            <a:r>
              <a:rPr lang="zh-CN" altLang="en-US" b="0"/>
              <a:t>，</a:t>
            </a:r>
            <a:r>
              <a:rPr lang="en-US" altLang="zh-CN" b="0" err="1"/>
              <a:t>GoogleFS</a:t>
            </a:r>
            <a:r>
              <a:rPr lang="zh-CN" altLang="en-US" b="0"/>
              <a:t>）是为了满足快速增长的数据处理需要而设计的。</a:t>
            </a:r>
            <a:endParaRPr lang="en-US" altLang="zh-CN" b="0"/>
          </a:p>
          <a:p>
            <a:r>
              <a:rPr lang="zh-CN" altLang="en-US" b="0"/>
              <a:t>在开发实现</a:t>
            </a:r>
            <a:r>
              <a:rPr lang="en-US" altLang="zh-CN" b="0" err="1"/>
              <a:t>GoogleFS</a:t>
            </a:r>
            <a:r>
              <a:rPr lang="zh-CN" altLang="en-US" b="0"/>
              <a:t>之前，设计人员首先对</a:t>
            </a:r>
            <a:r>
              <a:rPr lang="en-US" altLang="zh-CN" b="0"/>
              <a:t>Google</a:t>
            </a:r>
            <a:r>
              <a:rPr lang="zh-CN" altLang="en-US" b="0"/>
              <a:t>应用程序负载和应用环境进行了深入探讨和分析，它能运行在不可靠硬件设备上进行海量的数据处理，处理来自多个用户的并发访问。</a:t>
            </a:r>
            <a:endParaRPr lang="en-US" altLang="zh-CN" b="0"/>
          </a:p>
          <a:p>
            <a:r>
              <a:rPr lang="zh-CN" altLang="en-US" b="0"/>
              <a:t>文件系统中存放的数据绝大部分采用追加新数据而非覆盖现有数据的方式进行写操作。</a:t>
            </a:r>
            <a:endParaRPr lang="en-US" altLang="zh-CN" b="0"/>
          </a:p>
          <a:p>
            <a:r>
              <a:rPr lang="zh-CN" altLang="en-US" b="0"/>
              <a:t>除了考虑到这些需要和技术特点后，</a:t>
            </a:r>
            <a:r>
              <a:rPr lang="en-US" altLang="zh-CN" b="0" err="1"/>
              <a:t>GoogleFS</a:t>
            </a:r>
            <a:r>
              <a:rPr lang="zh-CN" altLang="en-US" b="0"/>
              <a:t>也考虑了分布式文件系统的共性设计目标：性能、可扩展性、可靠性和可用性。 </a:t>
            </a:r>
          </a:p>
          <a:p>
            <a:endParaRPr lang="zh-CN" altLang="en-US" b="0"/>
          </a:p>
        </p:txBody>
      </p:sp>
    </p:spTree>
    <p:extLst>
      <p:ext uri="{BB962C8B-B14F-4D97-AF65-F5344CB8AC3E}">
        <p14:creationId xmlns:p14="http://schemas.microsoft.com/office/powerpoint/2010/main" val="3400056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4E7-7765-4DF7-9AF6-908AB31CF5C3}"/>
              </a:ext>
            </a:extLst>
          </p:cNvPr>
          <p:cNvSpPr>
            <a:spLocks noGrp="1"/>
          </p:cNvSpPr>
          <p:nvPr>
            <p:ph type="title"/>
          </p:nvPr>
        </p:nvSpPr>
        <p:spPr/>
        <p:txBody>
          <a:bodyPr/>
          <a:lstStyle/>
          <a:p>
            <a:r>
              <a:rPr lang="en-US" altLang="zh-CN"/>
              <a:t>GFS</a:t>
            </a:r>
            <a:r>
              <a:rPr lang="zh-CN" altLang="en-US"/>
              <a:t>特征及适用场景</a:t>
            </a:r>
          </a:p>
        </p:txBody>
      </p:sp>
      <p:sp>
        <p:nvSpPr>
          <p:cNvPr id="3" name="Content Placeholder 2">
            <a:extLst>
              <a:ext uri="{FF2B5EF4-FFF2-40B4-BE49-F238E27FC236}">
                <a16:creationId xmlns:a16="http://schemas.microsoft.com/office/drawing/2014/main" id="{6E95CF1F-A705-41F9-BC25-CC184A846A97}"/>
              </a:ext>
            </a:extLst>
          </p:cNvPr>
          <p:cNvSpPr>
            <a:spLocks noGrp="1"/>
          </p:cNvSpPr>
          <p:nvPr>
            <p:ph idx="1"/>
          </p:nvPr>
        </p:nvSpPr>
        <p:spPr/>
        <p:txBody>
          <a:bodyPr/>
          <a:lstStyle/>
          <a:p>
            <a:r>
              <a:rPr lang="zh-CN" altLang="en-US" b="0"/>
              <a:t>针对</a:t>
            </a:r>
            <a:r>
              <a:rPr lang="en-US" altLang="zh-CN" b="0"/>
              <a:t>Google</a:t>
            </a:r>
            <a:r>
              <a:rPr lang="zh-CN" altLang="en-US" b="0"/>
              <a:t>自身特点设计，超大规模；</a:t>
            </a:r>
          </a:p>
          <a:p>
            <a:endParaRPr lang="zh-CN" altLang="en-US" b="0"/>
          </a:p>
          <a:p>
            <a:r>
              <a:rPr lang="zh-CN" altLang="en-US" b="0"/>
              <a:t>已经广泛的在</a:t>
            </a:r>
            <a:r>
              <a:rPr lang="en-US" altLang="zh-CN" b="0"/>
              <a:t>Google</a:t>
            </a:r>
            <a:r>
              <a:rPr lang="zh-CN" altLang="en-US" b="0"/>
              <a:t>内部进行部署，是处理整个</a:t>
            </a:r>
            <a:r>
              <a:rPr lang="en-US" altLang="zh-CN" b="0"/>
              <a:t>WEB</a:t>
            </a:r>
            <a:r>
              <a:rPr lang="zh-CN" altLang="en-US" b="0"/>
              <a:t>范围内难题的一个重要工具 。</a:t>
            </a:r>
          </a:p>
          <a:p>
            <a:endParaRPr lang="zh-CN" altLang="en-US" b="0"/>
          </a:p>
        </p:txBody>
      </p:sp>
    </p:spTree>
    <p:extLst>
      <p:ext uri="{BB962C8B-B14F-4D97-AF65-F5344CB8AC3E}">
        <p14:creationId xmlns:p14="http://schemas.microsoft.com/office/powerpoint/2010/main" val="258133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9D68-570A-4CCB-9729-AD84623DFC66}"/>
              </a:ext>
            </a:extLst>
          </p:cNvPr>
          <p:cNvSpPr>
            <a:spLocks noGrp="1"/>
          </p:cNvSpPr>
          <p:nvPr>
            <p:ph type="title"/>
          </p:nvPr>
        </p:nvSpPr>
        <p:spPr/>
        <p:txBody>
          <a:bodyPr/>
          <a:lstStyle/>
          <a:p>
            <a:r>
              <a:rPr lang="en-US" altLang="zh-CN"/>
              <a:t>GFS</a:t>
            </a:r>
            <a:r>
              <a:rPr lang="zh-CN" altLang="en-US"/>
              <a:t>架构</a:t>
            </a:r>
          </a:p>
        </p:txBody>
      </p:sp>
      <p:sp>
        <p:nvSpPr>
          <p:cNvPr id="5" name="Content Placeholder 2">
            <a:extLst>
              <a:ext uri="{FF2B5EF4-FFF2-40B4-BE49-F238E27FC236}">
                <a16:creationId xmlns:a16="http://schemas.microsoft.com/office/drawing/2014/main" id="{AA13D7CF-0A4B-444B-88FF-7FF9024DB69E}"/>
              </a:ext>
            </a:extLst>
          </p:cNvPr>
          <p:cNvSpPr>
            <a:spLocks noGrp="1"/>
          </p:cNvSpPr>
          <p:nvPr>
            <p:ph idx="1"/>
          </p:nvPr>
        </p:nvSpPr>
        <p:spPr>
          <a:xfrm>
            <a:off x="680483" y="1160756"/>
            <a:ext cx="10930269" cy="5016207"/>
          </a:xfrm>
        </p:spPr>
        <p:txBody>
          <a:bodyPr/>
          <a:lstStyle/>
          <a:p>
            <a:r>
              <a:rPr lang="en-US" altLang="zh-CN"/>
              <a:t>GFS</a:t>
            </a:r>
            <a:r>
              <a:rPr lang="zh-CN" altLang="en-US"/>
              <a:t>将整个系统分为三类角色：</a:t>
            </a:r>
            <a:r>
              <a:rPr lang="en-US" altLang="zh-CN"/>
              <a:t>Client</a:t>
            </a:r>
            <a:r>
              <a:rPr lang="zh-CN" altLang="en-US"/>
              <a:t> </a:t>
            </a:r>
            <a:r>
              <a:rPr lang="en-US" altLang="zh-CN"/>
              <a:t>(</a:t>
            </a:r>
            <a:r>
              <a:rPr lang="zh-CN" altLang="en-US"/>
              <a:t>客户端</a:t>
            </a:r>
            <a:r>
              <a:rPr lang="en-US" altLang="zh-CN"/>
              <a:t>)</a:t>
            </a:r>
            <a:r>
              <a:rPr lang="zh-CN" altLang="en-US"/>
              <a:t>、</a:t>
            </a:r>
            <a:r>
              <a:rPr lang="en-US" altLang="zh-CN"/>
              <a:t>Master (</a:t>
            </a:r>
            <a:r>
              <a:rPr lang="zh-CN" altLang="en-US"/>
              <a:t>主服务器</a:t>
            </a:r>
            <a:r>
              <a:rPr lang="en-US" altLang="zh-CN"/>
              <a:t>)</a:t>
            </a:r>
            <a:r>
              <a:rPr lang="zh-CN" altLang="en-US"/>
              <a:t>、</a:t>
            </a:r>
            <a:r>
              <a:rPr lang="en-US" altLang="zh-CN"/>
              <a:t>Chunk Server (</a:t>
            </a:r>
            <a:r>
              <a:rPr lang="zh-CN" altLang="en-US"/>
              <a:t>数据块服务器</a:t>
            </a:r>
            <a:r>
              <a:rPr lang="en-US" altLang="zh-CN"/>
              <a:t>)</a:t>
            </a:r>
            <a:endParaRPr lang="zh-CN" altLang="en-US"/>
          </a:p>
        </p:txBody>
      </p:sp>
      <p:pic>
        <p:nvPicPr>
          <p:cNvPr id="6" name="Picture 5">
            <a:extLst>
              <a:ext uri="{FF2B5EF4-FFF2-40B4-BE49-F238E27FC236}">
                <a16:creationId xmlns:a16="http://schemas.microsoft.com/office/drawing/2014/main" id="{CE14BE81-E8E2-4B65-BDE5-4BC744B46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053" y="2171936"/>
            <a:ext cx="8833831" cy="3898664"/>
          </a:xfrm>
          <a:prstGeom prst="rect">
            <a:avLst/>
          </a:prstGeom>
        </p:spPr>
      </p:pic>
    </p:spTree>
    <p:extLst>
      <p:ext uri="{BB962C8B-B14F-4D97-AF65-F5344CB8AC3E}">
        <p14:creationId xmlns:p14="http://schemas.microsoft.com/office/powerpoint/2010/main" val="26184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DF22-9E9B-4C20-8784-E5B890AFC3F9}"/>
              </a:ext>
            </a:extLst>
          </p:cNvPr>
          <p:cNvSpPr>
            <a:spLocks noGrp="1"/>
          </p:cNvSpPr>
          <p:nvPr>
            <p:ph type="title"/>
          </p:nvPr>
        </p:nvSpPr>
        <p:spPr/>
        <p:txBody>
          <a:bodyPr/>
          <a:lstStyle/>
          <a:p>
            <a:r>
              <a:rPr lang="zh-CN" altLang="en-US"/>
              <a:t>大数据存储形式</a:t>
            </a:r>
          </a:p>
        </p:txBody>
      </p:sp>
      <p:sp>
        <p:nvSpPr>
          <p:cNvPr id="3" name="Content Placeholder 2">
            <a:extLst>
              <a:ext uri="{FF2B5EF4-FFF2-40B4-BE49-F238E27FC236}">
                <a16:creationId xmlns:a16="http://schemas.microsoft.com/office/drawing/2014/main" id="{2E2B47DE-33DB-4C32-B94D-C82221A24549}"/>
              </a:ext>
            </a:extLst>
          </p:cNvPr>
          <p:cNvSpPr>
            <a:spLocks noGrp="1"/>
          </p:cNvSpPr>
          <p:nvPr>
            <p:ph idx="1"/>
          </p:nvPr>
        </p:nvSpPr>
        <p:spPr/>
        <p:txBody>
          <a:bodyPr/>
          <a:lstStyle/>
          <a:p>
            <a:r>
              <a:rPr lang="zh-CN" altLang="en-US"/>
              <a:t>键值对存储模型</a:t>
            </a:r>
            <a:endParaRPr lang="en-US" altLang="zh-CN"/>
          </a:p>
          <a:p>
            <a:r>
              <a:rPr lang="zh-CN" altLang="en-US"/>
              <a:t>广泛应用于</a:t>
            </a:r>
            <a:r>
              <a:rPr lang="en-US" altLang="zh-CN"/>
              <a:t>Redis</a:t>
            </a:r>
            <a:r>
              <a:rPr lang="zh-CN" altLang="en-US"/>
              <a:t>、</a:t>
            </a:r>
            <a:r>
              <a:rPr lang="en-US" altLang="zh-CN"/>
              <a:t>MongoDB</a:t>
            </a:r>
            <a:r>
              <a:rPr lang="zh-CN" altLang="en-US"/>
              <a:t>、</a:t>
            </a:r>
            <a:r>
              <a:rPr lang="en-US" altLang="zh-CN" err="1"/>
              <a:t>memcached</a:t>
            </a:r>
            <a:r>
              <a:rPr lang="zh-CN" altLang="en-US"/>
              <a:t>、</a:t>
            </a:r>
            <a:r>
              <a:rPr lang="en-US" altLang="zh-CN" err="1"/>
              <a:t>BerkeleyDB</a:t>
            </a:r>
            <a:r>
              <a:rPr lang="zh-CN" altLang="en-US"/>
              <a:t>、</a:t>
            </a:r>
            <a:r>
              <a:rPr lang="en-US" altLang="zh-CN"/>
              <a:t>Kyoto Cabinet</a:t>
            </a:r>
            <a:r>
              <a:rPr lang="zh-CN" altLang="en-US"/>
              <a:t>及</a:t>
            </a:r>
            <a:r>
              <a:rPr lang="en-US" altLang="zh-CN" err="1"/>
              <a:t>LevelDB</a:t>
            </a:r>
            <a:endParaRPr lang="zh-CN" altLang="en-US"/>
          </a:p>
        </p:txBody>
      </p:sp>
      <p:graphicFrame>
        <p:nvGraphicFramePr>
          <p:cNvPr id="6" name="Table 5">
            <a:extLst>
              <a:ext uri="{FF2B5EF4-FFF2-40B4-BE49-F238E27FC236}">
                <a16:creationId xmlns:a16="http://schemas.microsoft.com/office/drawing/2014/main" id="{F2F05172-A63A-4E64-955B-3BD3E1D2AD62}"/>
              </a:ext>
            </a:extLst>
          </p:cNvPr>
          <p:cNvGraphicFramePr>
            <a:graphicFrameLocks noGrp="1"/>
          </p:cNvGraphicFramePr>
          <p:nvPr>
            <p:extLst>
              <p:ext uri="{D42A27DB-BD31-4B8C-83A1-F6EECF244321}">
                <p14:modId xmlns:p14="http://schemas.microsoft.com/office/powerpoint/2010/main" val="899245817"/>
              </p:ext>
            </p:extLst>
          </p:nvPr>
        </p:nvGraphicFramePr>
        <p:xfrm>
          <a:off x="1219340" y="3820442"/>
          <a:ext cx="3976914" cy="1112520"/>
        </p:xfrm>
        <a:graphic>
          <a:graphicData uri="http://schemas.openxmlformats.org/drawingml/2006/table">
            <a:tbl>
              <a:tblPr firstRow="1" bandRow="1">
                <a:tableStyleId>{5C22544A-7EE6-4342-B048-85BDC9FD1C3A}</a:tableStyleId>
              </a:tblPr>
              <a:tblGrid>
                <a:gridCol w="1049076">
                  <a:extLst>
                    <a:ext uri="{9D8B030D-6E8A-4147-A177-3AD203B41FA5}">
                      <a16:colId xmlns:a16="http://schemas.microsoft.com/office/drawing/2014/main" val="1206175581"/>
                    </a:ext>
                  </a:extLst>
                </a:gridCol>
                <a:gridCol w="2927838">
                  <a:extLst>
                    <a:ext uri="{9D8B030D-6E8A-4147-A177-3AD203B41FA5}">
                      <a16:colId xmlns:a16="http://schemas.microsoft.com/office/drawing/2014/main" val="3049574482"/>
                    </a:ext>
                  </a:extLst>
                </a:gridCol>
              </a:tblGrid>
              <a:tr h="370840">
                <a:tc>
                  <a:txBody>
                    <a:bodyPr/>
                    <a:lstStyle/>
                    <a:p>
                      <a:r>
                        <a:rPr lang="en-US" altLang="zh-CN"/>
                        <a:t>Key</a:t>
                      </a:r>
                      <a:endParaRPr lang="en-US"/>
                    </a:p>
                  </a:txBody>
                  <a:tcPr>
                    <a:solidFill>
                      <a:srgbClr val="00B0F0"/>
                    </a:solidFill>
                  </a:tcPr>
                </a:tc>
                <a:tc>
                  <a:txBody>
                    <a:bodyPr/>
                    <a:lstStyle/>
                    <a:p>
                      <a:r>
                        <a:rPr lang="en-US"/>
                        <a:t>Value</a:t>
                      </a:r>
                    </a:p>
                  </a:txBody>
                  <a:tcPr>
                    <a:solidFill>
                      <a:srgbClr val="FFC000"/>
                    </a:solidFill>
                  </a:tcPr>
                </a:tc>
                <a:extLst>
                  <a:ext uri="{0D108BD9-81ED-4DB2-BD59-A6C34878D82A}">
                    <a16:rowId xmlns:a16="http://schemas.microsoft.com/office/drawing/2014/main" val="3073263448"/>
                  </a:ext>
                </a:extLst>
              </a:tr>
              <a:tr h="370840">
                <a:tc>
                  <a:txBody>
                    <a:bodyPr/>
                    <a:lstStyle/>
                    <a:p>
                      <a:r>
                        <a:rPr lang="en-US"/>
                        <a:t>123</a:t>
                      </a:r>
                    </a:p>
                  </a:txBody>
                  <a:tcPr>
                    <a:solidFill>
                      <a:srgbClr val="00B0F0"/>
                    </a:solidFill>
                  </a:tcPr>
                </a:tc>
                <a:tc>
                  <a:txBody>
                    <a:bodyPr/>
                    <a:lstStyle/>
                    <a:p>
                      <a:r>
                        <a:rPr lang="en-US"/>
                        <a:t>123 Main St.</a:t>
                      </a:r>
                    </a:p>
                  </a:txBody>
                  <a:tcPr>
                    <a:solidFill>
                      <a:srgbClr val="FFC000"/>
                    </a:solidFill>
                  </a:tcPr>
                </a:tc>
                <a:extLst>
                  <a:ext uri="{0D108BD9-81ED-4DB2-BD59-A6C34878D82A}">
                    <a16:rowId xmlns:a16="http://schemas.microsoft.com/office/drawing/2014/main" val="2423132139"/>
                  </a:ext>
                </a:extLst>
              </a:tr>
              <a:tr h="370840">
                <a:tc>
                  <a:txBody>
                    <a:bodyPr/>
                    <a:lstStyle/>
                    <a:p>
                      <a:r>
                        <a:rPr lang="en-US"/>
                        <a:t>126</a:t>
                      </a:r>
                    </a:p>
                  </a:txBody>
                  <a:tcPr>
                    <a:solidFill>
                      <a:srgbClr val="00B0F0"/>
                    </a:solidFill>
                  </a:tcPr>
                </a:tc>
                <a:tc>
                  <a:txBody>
                    <a:bodyPr/>
                    <a:lstStyle/>
                    <a:p>
                      <a:r>
                        <a:rPr lang="en-US"/>
                        <a:t>(805) 477-3900</a:t>
                      </a:r>
                    </a:p>
                  </a:txBody>
                  <a:tcPr>
                    <a:solidFill>
                      <a:srgbClr val="FFC000"/>
                    </a:solidFill>
                  </a:tcPr>
                </a:tc>
                <a:extLst>
                  <a:ext uri="{0D108BD9-81ED-4DB2-BD59-A6C34878D82A}">
                    <a16:rowId xmlns:a16="http://schemas.microsoft.com/office/drawing/2014/main" val="562560995"/>
                  </a:ext>
                </a:extLst>
              </a:tr>
            </a:tbl>
          </a:graphicData>
        </a:graphic>
      </p:graphicFrame>
      <p:sp>
        <p:nvSpPr>
          <p:cNvPr id="7" name="Rectangle 6">
            <a:extLst>
              <a:ext uri="{FF2B5EF4-FFF2-40B4-BE49-F238E27FC236}">
                <a16:creationId xmlns:a16="http://schemas.microsoft.com/office/drawing/2014/main" id="{74299486-205C-4496-9392-6474663CF064}"/>
              </a:ext>
            </a:extLst>
          </p:cNvPr>
          <p:cNvSpPr/>
          <p:nvPr/>
        </p:nvSpPr>
        <p:spPr>
          <a:xfrm>
            <a:off x="6776357" y="2579914"/>
            <a:ext cx="3563397" cy="37796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&lt;Key = </a:t>
            </a:r>
            <a:r>
              <a:rPr lang="en-US" err="1">
                <a:solidFill>
                  <a:schemeClr val="tx1"/>
                </a:solidFill>
              </a:rPr>
              <a:t>CustomerID</a:t>
            </a:r>
            <a:r>
              <a:rPr lang="en-US">
                <a:solidFill>
                  <a:schemeClr val="tx1"/>
                </a:solidFill>
              </a:rPr>
              <a:t>&gt;</a:t>
            </a:r>
          </a:p>
        </p:txBody>
      </p:sp>
      <p:sp>
        <p:nvSpPr>
          <p:cNvPr id="8" name="Rectangle 7">
            <a:extLst>
              <a:ext uri="{FF2B5EF4-FFF2-40B4-BE49-F238E27FC236}">
                <a16:creationId xmlns:a16="http://schemas.microsoft.com/office/drawing/2014/main" id="{EF323920-03A5-434E-AEB8-9561A5DD14A3}"/>
              </a:ext>
            </a:extLst>
          </p:cNvPr>
          <p:cNvSpPr/>
          <p:nvPr/>
        </p:nvSpPr>
        <p:spPr>
          <a:xfrm>
            <a:off x="7194704" y="3050931"/>
            <a:ext cx="3009900" cy="320919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&lt;Value = Object&gt;</a:t>
            </a:r>
          </a:p>
        </p:txBody>
      </p:sp>
      <p:sp>
        <p:nvSpPr>
          <p:cNvPr id="9" name="Rectangle 8">
            <a:extLst>
              <a:ext uri="{FF2B5EF4-FFF2-40B4-BE49-F238E27FC236}">
                <a16:creationId xmlns:a16="http://schemas.microsoft.com/office/drawing/2014/main" id="{D3BE4AAD-2A9C-4346-97E1-F76B95D2679D}"/>
              </a:ext>
            </a:extLst>
          </p:cNvPr>
          <p:cNvSpPr/>
          <p:nvPr/>
        </p:nvSpPr>
        <p:spPr>
          <a:xfrm>
            <a:off x="7353300" y="3491024"/>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Customer</a:t>
            </a:r>
          </a:p>
        </p:txBody>
      </p:sp>
      <p:sp>
        <p:nvSpPr>
          <p:cNvPr id="10" name="Rectangle 9">
            <a:extLst>
              <a:ext uri="{FF2B5EF4-FFF2-40B4-BE49-F238E27FC236}">
                <a16:creationId xmlns:a16="http://schemas.microsoft.com/office/drawing/2014/main" id="{BED9BE00-49F2-420A-9185-4E64569CE7EF}"/>
              </a:ext>
            </a:extLst>
          </p:cNvPr>
          <p:cNvSpPr/>
          <p:nvPr/>
        </p:nvSpPr>
        <p:spPr>
          <a:xfrm>
            <a:off x="7353300" y="3932814"/>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Billing Address</a:t>
            </a:r>
          </a:p>
        </p:txBody>
      </p:sp>
      <p:sp>
        <p:nvSpPr>
          <p:cNvPr id="11" name="Rectangle 10">
            <a:extLst>
              <a:ext uri="{FF2B5EF4-FFF2-40B4-BE49-F238E27FC236}">
                <a16:creationId xmlns:a16="http://schemas.microsoft.com/office/drawing/2014/main" id="{83659AC8-DB4A-4D4F-B44F-CEF9E0F6FD8B}"/>
              </a:ext>
            </a:extLst>
          </p:cNvPr>
          <p:cNvSpPr/>
          <p:nvPr/>
        </p:nvSpPr>
        <p:spPr>
          <a:xfrm>
            <a:off x="7353300" y="4409772"/>
            <a:ext cx="2713892" cy="176719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Orders</a:t>
            </a:r>
          </a:p>
        </p:txBody>
      </p:sp>
      <p:sp>
        <p:nvSpPr>
          <p:cNvPr id="13" name="Rectangle 12">
            <a:extLst>
              <a:ext uri="{FF2B5EF4-FFF2-40B4-BE49-F238E27FC236}">
                <a16:creationId xmlns:a16="http://schemas.microsoft.com/office/drawing/2014/main" id="{CE6D7040-B664-4FDA-97BA-DB9F9D0251E0}"/>
              </a:ext>
            </a:extLst>
          </p:cNvPr>
          <p:cNvSpPr/>
          <p:nvPr/>
        </p:nvSpPr>
        <p:spPr>
          <a:xfrm>
            <a:off x="7505700" y="4756639"/>
            <a:ext cx="2429608" cy="13452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Order</a:t>
            </a:r>
          </a:p>
        </p:txBody>
      </p:sp>
      <p:sp>
        <p:nvSpPr>
          <p:cNvPr id="14" name="Rectangle 13">
            <a:extLst>
              <a:ext uri="{FF2B5EF4-FFF2-40B4-BE49-F238E27FC236}">
                <a16:creationId xmlns:a16="http://schemas.microsoft.com/office/drawing/2014/main" id="{FF8FF9A6-08F8-48E7-803D-AB3F8C4104D8}"/>
              </a:ext>
            </a:extLst>
          </p:cNvPr>
          <p:cNvSpPr/>
          <p:nvPr/>
        </p:nvSpPr>
        <p:spPr>
          <a:xfrm>
            <a:off x="7884757" y="5125239"/>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Shipping Address</a:t>
            </a:r>
          </a:p>
        </p:txBody>
      </p:sp>
      <p:sp>
        <p:nvSpPr>
          <p:cNvPr id="15" name="Rectangle 14">
            <a:extLst>
              <a:ext uri="{FF2B5EF4-FFF2-40B4-BE49-F238E27FC236}">
                <a16:creationId xmlns:a16="http://schemas.microsoft.com/office/drawing/2014/main" id="{089249FE-CB89-42D8-B5FA-6EC405C73E2F}"/>
              </a:ext>
            </a:extLst>
          </p:cNvPr>
          <p:cNvSpPr/>
          <p:nvPr/>
        </p:nvSpPr>
        <p:spPr>
          <a:xfrm>
            <a:off x="7884757" y="5619646"/>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Product Item</a:t>
            </a:r>
          </a:p>
        </p:txBody>
      </p:sp>
      <p:cxnSp>
        <p:nvCxnSpPr>
          <p:cNvPr id="17" name="Connector: Elbow 16">
            <a:extLst>
              <a:ext uri="{FF2B5EF4-FFF2-40B4-BE49-F238E27FC236}">
                <a16:creationId xmlns:a16="http://schemas.microsoft.com/office/drawing/2014/main" id="{8BF678F9-0843-43D7-83F4-72D8DF6C6372}"/>
              </a:ext>
            </a:extLst>
          </p:cNvPr>
          <p:cNvCxnSpPr>
            <a:cxnSpLocks/>
          </p:cNvCxnSpPr>
          <p:nvPr/>
        </p:nvCxnSpPr>
        <p:spPr>
          <a:xfrm flipV="1">
            <a:off x="1739963" y="2769326"/>
            <a:ext cx="5036394" cy="1051117"/>
          </a:xfrm>
          <a:prstGeom prst="bentConnector3">
            <a:avLst>
              <a:gd name="adj1" fmla="val 28"/>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308967-F96C-402A-B6A8-5BB935C26DF4}"/>
              </a:ext>
            </a:extLst>
          </p:cNvPr>
          <p:cNvCxnSpPr>
            <a:cxnSpLocks/>
            <a:stCxn id="6" idx="0"/>
          </p:cNvCxnSpPr>
          <p:nvPr/>
        </p:nvCxnSpPr>
        <p:spPr>
          <a:xfrm rot="5400000" flipH="1" flipV="1">
            <a:off x="4913840" y="1539579"/>
            <a:ext cx="574821" cy="3986907"/>
          </a:xfrm>
          <a:prstGeom prst="bentConnector2">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01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5EE-2261-4115-832B-386B6A16A0E7}"/>
              </a:ext>
            </a:extLst>
          </p:cNvPr>
          <p:cNvSpPr>
            <a:spLocks noGrp="1"/>
          </p:cNvSpPr>
          <p:nvPr>
            <p:ph type="title"/>
          </p:nvPr>
        </p:nvSpPr>
        <p:spPr/>
        <p:txBody>
          <a:bodyPr/>
          <a:lstStyle/>
          <a:p>
            <a:r>
              <a:rPr lang="zh-CN" altLang="en-US"/>
              <a:t>大数据存储形式</a:t>
            </a:r>
            <a:endParaRPr lang="en-US"/>
          </a:p>
        </p:txBody>
      </p:sp>
      <p:sp>
        <p:nvSpPr>
          <p:cNvPr id="3" name="Content Placeholder 2">
            <a:extLst>
              <a:ext uri="{FF2B5EF4-FFF2-40B4-BE49-F238E27FC236}">
                <a16:creationId xmlns:a16="http://schemas.microsoft.com/office/drawing/2014/main" id="{C75CE72F-9930-4B17-8614-C4FBEB9AB46B}"/>
              </a:ext>
            </a:extLst>
          </p:cNvPr>
          <p:cNvSpPr>
            <a:spLocks noGrp="1"/>
          </p:cNvSpPr>
          <p:nvPr>
            <p:ph idx="1"/>
          </p:nvPr>
        </p:nvSpPr>
        <p:spPr>
          <a:xfrm>
            <a:off x="680483" y="1160756"/>
            <a:ext cx="4505157" cy="5016207"/>
          </a:xfrm>
        </p:spPr>
        <p:txBody>
          <a:bodyPr/>
          <a:lstStyle/>
          <a:p>
            <a:r>
              <a:rPr lang="zh-CN" altLang="en-US"/>
              <a:t>键值对索引技术：哈希表</a:t>
            </a:r>
            <a:endParaRPr lang="en-US" altLang="zh-CN"/>
          </a:p>
          <a:p>
            <a:pPr lvl="1"/>
            <a:r>
              <a:rPr lang="zh-CN" altLang="en-US"/>
              <a:t>通过维护一个映射表，形成可以根据键值而直接访问的数据结构</a:t>
            </a:r>
            <a:endParaRPr lang="en-US" altLang="zh-CN"/>
          </a:p>
          <a:p>
            <a:pPr lvl="1"/>
            <a:r>
              <a:rPr lang="zh-CN" altLang="en-US"/>
              <a:t>数据插入与查询非常快</a:t>
            </a:r>
            <a:endParaRPr lang="en-US"/>
          </a:p>
        </p:txBody>
      </p:sp>
      <p:pic>
        <p:nvPicPr>
          <p:cNvPr id="4" name="Content Placeholder 4">
            <a:extLst>
              <a:ext uri="{FF2B5EF4-FFF2-40B4-BE49-F238E27FC236}">
                <a16:creationId xmlns:a16="http://schemas.microsoft.com/office/drawing/2014/main" id="{5E74A774-31F8-47D1-80A1-DDD9DA42F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640" y="1860439"/>
            <a:ext cx="6665744" cy="4017823"/>
          </a:xfrm>
          <a:prstGeom prst="rect">
            <a:avLst/>
          </a:prstGeom>
        </p:spPr>
      </p:pic>
    </p:spTree>
    <p:extLst>
      <p:ext uri="{BB962C8B-B14F-4D97-AF65-F5344CB8AC3E}">
        <p14:creationId xmlns:p14="http://schemas.microsoft.com/office/powerpoint/2010/main" val="761975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5EE-2261-4115-832B-386B6A16A0E7}"/>
              </a:ext>
            </a:extLst>
          </p:cNvPr>
          <p:cNvSpPr>
            <a:spLocks noGrp="1"/>
          </p:cNvSpPr>
          <p:nvPr>
            <p:ph type="title"/>
          </p:nvPr>
        </p:nvSpPr>
        <p:spPr/>
        <p:txBody>
          <a:bodyPr/>
          <a:lstStyle/>
          <a:p>
            <a:r>
              <a:rPr lang="zh-CN" altLang="en-US"/>
              <a:t>大数据存储形式</a:t>
            </a:r>
            <a:endParaRPr lang="en-US"/>
          </a:p>
        </p:txBody>
      </p:sp>
      <p:sp>
        <p:nvSpPr>
          <p:cNvPr id="3" name="Content Placeholder 2">
            <a:extLst>
              <a:ext uri="{FF2B5EF4-FFF2-40B4-BE49-F238E27FC236}">
                <a16:creationId xmlns:a16="http://schemas.microsoft.com/office/drawing/2014/main" id="{C75CE72F-9930-4B17-8614-C4FBEB9AB46B}"/>
              </a:ext>
            </a:extLst>
          </p:cNvPr>
          <p:cNvSpPr>
            <a:spLocks noGrp="1"/>
          </p:cNvSpPr>
          <p:nvPr>
            <p:ph idx="1"/>
          </p:nvPr>
        </p:nvSpPr>
        <p:spPr>
          <a:xfrm>
            <a:off x="680483" y="1160756"/>
            <a:ext cx="10789622" cy="5016207"/>
          </a:xfrm>
        </p:spPr>
        <p:txBody>
          <a:bodyPr/>
          <a:lstStyle/>
          <a:p>
            <a:r>
              <a:rPr lang="zh-CN" altLang="en-US" dirty="0"/>
              <a:t>键值对索引技术：顺序表</a:t>
            </a:r>
            <a:endParaRPr lang="en-US" altLang="zh-CN" dirty="0"/>
          </a:p>
          <a:p>
            <a:pPr lvl="1"/>
            <a:r>
              <a:rPr lang="zh-CN" altLang="en-US" dirty="0"/>
              <a:t>按照特定的排序规则进行组织</a:t>
            </a:r>
            <a:endParaRPr lang="en-US" altLang="zh-CN" dirty="0"/>
          </a:p>
          <a:p>
            <a:pPr lvl="1"/>
            <a:r>
              <a:rPr lang="zh-CN" altLang="en-US" dirty="0"/>
              <a:t>实现形式：</a:t>
            </a:r>
            <a:r>
              <a:rPr lang="en-US" altLang="zh-CN" dirty="0"/>
              <a:t>B</a:t>
            </a:r>
            <a:r>
              <a:rPr lang="zh-CN" altLang="en-US" dirty="0"/>
              <a:t>树、</a:t>
            </a:r>
            <a:r>
              <a:rPr lang="en-US" altLang="zh-CN" dirty="0"/>
              <a:t>B+</a:t>
            </a:r>
            <a:r>
              <a:rPr lang="zh-CN" altLang="en-US" dirty="0"/>
              <a:t>树和排序表</a:t>
            </a:r>
            <a:endParaRPr lang="en-US" dirty="0"/>
          </a:p>
        </p:txBody>
      </p:sp>
      <p:grpSp>
        <p:nvGrpSpPr>
          <p:cNvPr id="12" name="组合 11">
            <a:extLst>
              <a:ext uri="{FF2B5EF4-FFF2-40B4-BE49-F238E27FC236}">
                <a16:creationId xmlns:a16="http://schemas.microsoft.com/office/drawing/2014/main" id="{6CAAE4DB-41FD-4376-AEA2-99D56A9465F3}"/>
              </a:ext>
            </a:extLst>
          </p:cNvPr>
          <p:cNvGrpSpPr/>
          <p:nvPr/>
        </p:nvGrpSpPr>
        <p:grpSpPr>
          <a:xfrm>
            <a:off x="5361940" y="2889885"/>
            <a:ext cx="2160270" cy="1017270"/>
            <a:chOff x="7769" y="4551"/>
            <a:chExt cx="3402" cy="1602"/>
          </a:xfrm>
        </p:grpSpPr>
        <p:sp>
          <p:nvSpPr>
            <p:cNvPr id="13" name="矩形 12">
              <a:extLst>
                <a:ext uri="{FF2B5EF4-FFF2-40B4-BE49-F238E27FC236}">
                  <a16:creationId xmlns:a16="http://schemas.microsoft.com/office/drawing/2014/main" id="{32661B6E-368B-4EC0-9BE5-FD755ED01018}"/>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3</a:t>
              </a:r>
            </a:p>
          </p:txBody>
        </p:sp>
        <p:sp>
          <p:nvSpPr>
            <p:cNvPr id="14" name="矩形 13">
              <a:extLst>
                <a:ext uri="{FF2B5EF4-FFF2-40B4-BE49-F238E27FC236}">
                  <a16:creationId xmlns:a16="http://schemas.microsoft.com/office/drawing/2014/main" id="{C89DEC71-DDD7-471B-ABBD-FA8731AD85B4}"/>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5</a:t>
              </a:r>
              <a:endParaRPr lang="en-US" altLang="zh-CN"/>
            </a:p>
          </p:txBody>
        </p:sp>
        <p:sp>
          <p:nvSpPr>
            <p:cNvPr id="15" name="矩形 14">
              <a:extLst>
                <a:ext uri="{FF2B5EF4-FFF2-40B4-BE49-F238E27FC236}">
                  <a16:creationId xmlns:a16="http://schemas.microsoft.com/office/drawing/2014/main" id="{5B9E38E1-0FF5-4DE6-9AFE-D3A915F669C5}"/>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1FF8DDF-9095-4BD5-9447-DE17E5F1E77F}"/>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17" name="矩形 16">
              <a:extLst>
                <a:ext uri="{FF2B5EF4-FFF2-40B4-BE49-F238E27FC236}">
                  <a16:creationId xmlns:a16="http://schemas.microsoft.com/office/drawing/2014/main" id="{A5051CD8-2348-4C38-9A04-A65CFC2ADAD5}"/>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18" name="矩形 17">
              <a:extLst>
                <a:ext uri="{FF2B5EF4-FFF2-40B4-BE49-F238E27FC236}">
                  <a16:creationId xmlns:a16="http://schemas.microsoft.com/office/drawing/2014/main" id="{C1081538-40D0-4679-B9A1-D7E9DC89E279}"/>
                </a:ext>
              </a:extLst>
            </p:cNvPr>
            <p:cNvSpPr/>
            <p:nvPr/>
          </p:nvSpPr>
          <p:spPr>
            <a:xfrm>
              <a:off x="94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19" name="矩形 18">
              <a:extLst>
                <a:ext uri="{FF2B5EF4-FFF2-40B4-BE49-F238E27FC236}">
                  <a16:creationId xmlns:a16="http://schemas.microsoft.com/office/drawing/2014/main" id="{AA1B04CB-CE7D-4AFF-ABF8-89A20F88244D}"/>
                </a:ext>
              </a:extLst>
            </p:cNvPr>
            <p:cNvSpPr/>
            <p:nvPr/>
          </p:nvSpPr>
          <p:spPr>
            <a:xfrm>
              <a:off x="10321"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E35253B8-C01A-49EE-A745-3AA3EA110191}"/>
              </a:ext>
            </a:extLst>
          </p:cNvPr>
          <p:cNvGrpSpPr/>
          <p:nvPr/>
        </p:nvGrpSpPr>
        <p:grpSpPr>
          <a:xfrm>
            <a:off x="2729230" y="4435475"/>
            <a:ext cx="2160270" cy="1017270"/>
            <a:chOff x="7769" y="4551"/>
            <a:chExt cx="3402" cy="1602"/>
          </a:xfrm>
        </p:grpSpPr>
        <p:sp>
          <p:nvSpPr>
            <p:cNvPr id="21" name="矩形 20">
              <a:extLst>
                <a:ext uri="{FF2B5EF4-FFF2-40B4-BE49-F238E27FC236}">
                  <a16:creationId xmlns:a16="http://schemas.microsoft.com/office/drawing/2014/main" id="{4C7B6C66-9329-4A95-8B93-DD1910A20DB8}"/>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1</a:t>
              </a:r>
            </a:p>
          </p:txBody>
        </p:sp>
        <p:sp>
          <p:nvSpPr>
            <p:cNvPr id="22" name="矩形 21">
              <a:extLst>
                <a:ext uri="{FF2B5EF4-FFF2-40B4-BE49-F238E27FC236}">
                  <a16:creationId xmlns:a16="http://schemas.microsoft.com/office/drawing/2014/main" id="{56BAB980-4928-4683-8C07-0CE8B46A9DBC}"/>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2</a:t>
              </a:r>
              <a:endParaRPr lang="en-US" altLang="zh-CN"/>
            </a:p>
          </p:txBody>
        </p:sp>
        <p:sp>
          <p:nvSpPr>
            <p:cNvPr id="23" name="矩形 22">
              <a:extLst>
                <a:ext uri="{FF2B5EF4-FFF2-40B4-BE49-F238E27FC236}">
                  <a16:creationId xmlns:a16="http://schemas.microsoft.com/office/drawing/2014/main" id="{F41174B8-7051-4885-8C7E-B02538851081}"/>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7B215A5-D9D8-48C6-922E-F96A0D047A01}"/>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25" name="矩形 24">
              <a:extLst>
                <a:ext uri="{FF2B5EF4-FFF2-40B4-BE49-F238E27FC236}">
                  <a16:creationId xmlns:a16="http://schemas.microsoft.com/office/drawing/2014/main" id="{124F95EB-6604-4839-AC7E-1489E8002404}"/>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26" name="矩形 25">
              <a:extLst>
                <a:ext uri="{FF2B5EF4-FFF2-40B4-BE49-F238E27FC236}">
                  <a16:creationId xmlns:a16="http://schemas.microsoft.com/office/drawing/2014/main" id="{60702752-445C-4D10-8E29-45CF34A7ADD7}"/>
                </a:ext>
              </a:extLst>
            </p:cNvPr>
            <p:cNvSpPr/>
            <p:nvPr/>
          </p:nvSpPr>
          <p:spPr>
            <a:xfrm>
              <a:off x="9469"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5389630-11B3-402A-9F8D-91CF50E281CA}"/>
                </a:ext>
              </a:extLst>
            </p:cNvPr>
            <p:cNvSpPr/>
            <p:nvPr/>
          </p:nvSpPr>
          <p:spPr>
            <a:xfrm>
              <a:off x="10306" y="5685"/>
              <a:ext cx="865" cy="468"/>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grpSp>
      <p:grpSp>
        <p:nvGrpSpPr>
          <p:cNvPr id="28" name="组合 27">
            <a:extLst>
              <a:ext uri="{FF2B5EF4-FFF2-40B4-BE49-F238E27FC236}">
                <a16:creationId xmlns:a16="http://schemas.microsoft.com/office/drawing/2014/main" id="{30BFCCFE-2070-451F-A559-253097267A98}"/>
              </a:ext>
            </a:extLst>
          </p:cNvPr>
          <p:cNvGrpSpPr/>
          <p:nvPr/>
        </p:nvGrpSpPr>
        <p:grpSpPr>
          <a:xfrm>
            <a:off x="5542280" y="4435475"/>
            <a:ext cx="2160270" cy="1017270"/>
            <a:chOff x="7769" y="4551"/>
            <a:chExt cx="3402" cy="1602"/>
          </a:xfrm>
        </p:grpSpPr>
        <p:sp>
          <p:nvSpPr>
            <p:cNvPr id="29" name="矩形 28">
              <a:extLst>
                <a:ext uri="{FF2B5EF4-FFF2-40B4-BE49-F238E27FC236}">
                  <a16:creationId xmlns:a16="http://schemas.microsoft.com/office/drawing/2014/main" id="{8ED089BF-9F83-4FC8-BCF2-4E3D719F4B2F}"/>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3</a:t>
              </a:r>
            </a:p>
          </p:txBody>
        </p:sp>
        <p:sp>
          <p:nvSpPr>
            <p:cNvPr id="30" name="矩形 29">
              <a:extLst>
                <a:ext uri="{FF2B5EF4-FFF2-40B4-BE49-F238E27FC236}">
                  <a16:creationId xmlns:a16="http://schemas.microsoft.com/office/drawing/2014/main" id="{33CCA0CC-275F-4B29-8F4C-10630087C6E2}"/>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4</a:t>
              </a:r>
              <a:endParaRPr lang="en-US" altLang="zh-CN"/>
            </a:p>
          </p:txBody>
        </p:sp>
        <p:sp>
          <p:nvSpPr>
            <p:cNvPr id="31" name="矩形 30">
              <a:extLst>
                <a:ext uri="{FF2B5EF4-FFF2-40B4-BE49-F238E27FC236}">
                  <a16:creationId xmlns:a16="http://schemas.microsoft.com/office/drawing/2014/main" id="{F9DF9993-EF50-41EC-BA72-9B90CE58A574}"/>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408BF5D-00D0-4E47-89E5-6BCC79A69E1C}"/>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33" name="矩形 32">
              <a:extLst>
                <a:ext uri="{FF2B5EF4-FFF2-40B4-BE49-F238E27FC236}">
                  <a16:creationId xmlns:a16="http://schemas.microsoft.com/office/drawing/2014/main" id="{6B8C5CDC-9133-4B75-B2FB-7A6E60CFF71D}"/>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34" name="矩形 33">
              <a:extLst>
                <a:ext uri="{FF2B5EF4-FFF2-40B4-BE49-F238E27FC236}">
                  <a16:creationId xmlns:a16="http://schemas.microsoft.com/office/drawing/2014/main" id="{852B8EC6-0CB4-47AC-B9C6-B28F938A8F83}"/>
                </a:ext>
              </a:extLst>
            </p:cNvPr>
            <p:cNvSpPr/>
            <p:nvPr/>
          </p:nvSpPr>
          <p:spPr>
            <a:xfrm>
              <a:off x="9469"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734658A-11A7-4CE5-834D-B25E8D072147}"/>
                </a:ext>
              </a:extLst>
            </p:cNvPr>
            <p:cNvSpPr/>
            <p:nvPr/>
          </p:nvSpPr>
          <p:spPr>
            <a:xfrm>
              <a:off x="10321" y="5685"/>
              <a:ext cx="850" cy="468"/>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grpSp>
      <p:grpSp>
        <p:nvGrpSpPr>
          <p:cNvPr id="36" name="组合 35">
            <a:extLst>
              <a:ext uri="{FF2B5EF4-FFF2-40B4-BE49-F238E27FC236}">
                <a16:creationId xmlns:a16="http://schemas.microsoft.com/office/drawing/2014/main" id="{772493EB-DC47-4353-A2DF-42AA7805C73A}"/>
              </a:ext>
            </a:extLst>
          </p:cNvPr>
          <p:cNvGrpSpPr/>
          <p:nvPr/>
        </p:nvGrpSpPr>
        <p:grpSpPr>
          <a:xfrm>
            <a:off x="8373745" y="4435475"/>
            <a:ext cx="2160270" cy="1017270"/>
            <a:chOff x="7769" y="4551"/>
            <a:chExt cx="3402" cy="1602"/>
          </a:xfrm>
        </p:grpSpPr>
        <p:sp>
          <p:nvSpPr>
            <p:cNvPr id="37" name="矩形 36">
              <a:extLst>
                <a:ext uri="{FF2B5EF4-FFF2-40B4-BE49-F238E27FC236}">
                  <a16:creationId xmlns:a16="http://schemas.microsoft.com/office/drawing/2014/main" id="{C60DAAC1-B9BF-4301-9C30-098F2F0C177D}"/>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5</a:t>
              </a:r>
            </a:p>
          </p:txBody>
        </p:sp>
        <p:sp>
          <p:nvSpPr>
            <p:cNvPr id="38" name="矩形 37">
              <a:extLst>
                <a:ext uri="{FF2B5EF4-FFF2-40B4-BE49-F238E27FC236}">
                  <a16:creationId xmlns:a16="http://schemas.microsoft.com/office/drawing/2014/main" id="{7C66FED9-958C-4DC2-86C5-BB5FF31B931A}"/>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6</a:t>
              </a:r>
              <a:endParaRPr lang="en-US" altLang="zh-CN"/>
            </a:p>
          </p:txBody>
        </p:sp>
        <p:sp>
          <p:nvSpPr>
            <p:cNvPr id="39" name="矩形 38">
              <a:extLst>
                <a:ext uri="{FF2B5EF4-FFF2-40B4-BE49-F238E27FC236}">
                  <a16:creationId xmlns:a16="http://schemas.microsoft.com/office/drawing/2014/main" id="{5874FFAD-1D2E-4C7E-9233-2C45E01D11DB}"/>
                </a:ext>
              </a:extLst>
            </p:cNvPr>
            <p:cNvSpPr/>
            <p:nvPr/>
          </p:nvSpPr>
          <p:spPr>
            <a:xfrm>
              <a:off x="10037"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7</a:t>
              </a:r>
            </a:p>
          </p:txBody>
        </p:sp>
        <p:sp>
          <p:nvSpPr>
            <p:cNvPr id="40" name="矩形 39">
              <a:extLst>
                <a:ext uri="{FF2B5EF4-FFF2-40B4-BE49-F238E27FC236}">
                  <a16:creationId xmlns:a16="http://schemas.microsoft.com/office/drawing/2014/main" id="{782583ED-35E3-4F45-AA44-2E045DE4892C}"/>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41" name="矩形 40">
              <a:extLst>
                <a:ext uri="{FF2B5EF4-FFF2-40B4-BE49-F238E27FC236}">
                  <a16:creationId xmlns:a16="http://schemas.microsoft.com/office/drawing/2014/main" id="{B5F83999-F6A8-47AA-AC0C-13829F1000FE}"/>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42" name="矩形 41">
              <a:extLst>
                <a:ext uri="{FF2B5EF4-FFF2-40B4-BE49-F238E27FC236}">
                  <a16:creationId xmlns:a16="http://schemas.microsoft.com/office/drawing/2014/main" id="{B92C5EDA-7109-4274-83CC-30A1D812C605}"/>
                </a:ext>
              </a:extLst>
            </p:cNvPr>
            <p:cNvSpPr/>
            <p:nvPr/>
          </p:nvSpPr>
          <p:spPr>
            <a:xfrm>
              <a:off x="94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43" name="矩形 42">
              <a:extLst>
                <a:ext uri="{FF2B5EF4-FFF2-40B4-BE49-F238E27FC236}">
                  <a16:creationId xmlns:a16="http://schemas.microsoft.com/office/drawing/2014/main" id="{1211403A-1045-4F95-BA24-2C1C7169499C}"/>
                </a:ext>
              </a:extLst>
            </p:cNvPr>
            <p:cNvSpPr/>
            <p:nvPr/>
          </p:nvSpPr>
          <p:spPr>
            <a:xfrm>
              <a:off x="10321"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4FAA7C4E-14A9-48BB-AE94-5D15B4914C33}"/>
              </a:ext>
            </a:extLst>
          </p:cNvPr>
          <p:cNvSpPr txBox="1"/>
          <p:nvPr/>
        </p:nvSpPr>
        <p:spPr>
          <a:xfrm>
            <a:off x="1568450" y="3366135"/>
            <a:ext cx="670560" cy="368300"/>
          </a:xfrm>
          <a:prstGeom prst="rect">
            <a:avLst/>
          </a:prstGeom>
          <a:noFill/>
        </p:spPr>
        <p:txBody>
          <a:bodyPr wrap="square" rtlCol="0">
            <a:spAutoFit/>
          </a:bodyPr>
          <a:lstStyle/>
          <a:p>
            <a:r>
              <a:rPr lang="en-US" altLang="zh-CN"/>
              <a:t>Key</a:t>
            </a:r>
          </a:p>
        </p:txBody>
      </p:sp>
      <p:sp>
        <p:nvSpPr>
          <p:cNvPr id="45" name="文本框 44">
            <a:extLst>
              <a:ext uri="{FF2B5EF4-FFF2-40B4-BE49-F238E27FC236}">
                <a16:creationId xmlns:a16="http://schemas.microsoft.com/office/drawing/2014/main" id="{3498045A-737F-485A-B093-CCE93B9F26CB}"/>
              </a:ext>
            </a:extLst>
          </p:cNvPr>
          <p:cNvSpPr txBox="1"/>
          <p:nvPr/>
        </p:nvSpPr>
        <p:spPr>
          <a:xfrm>
            <a:off x="1196340" y="5120005"/>
            <a:ext cx="966470" cy="368300"/>
          </a:xfrm>
          <a:prstGeom prst="rect">
            <a:avLst/>
          </a:prstGeom>
          <a:noFill/>
        </p:spPr>
        <p:txBody>
          <a:bodyPr wrap="square" rtlCol="0">
            <a:spAutoFit/>
          </a:bodyPr>
          <a:lstStyle/>
          <a:p>
            <a:r>
              <a:rPr lang="en-US" altLang="zh-CN"/>
              <a:t>Value</a:t>
            </a:r>
          </a:p>
        </p:txBody>
      </p:sp>
      <p:cxnSp>
        <p:nvCxnSpPr>
          <p:cNvPr id="46" name="直接箭头连接符 45">
            <a:extLst>
              <a:ext uri="{FF2B5EF4-FFF2-40B4-BE49-F238E27FC236}">
                <a16:creationId xmlns:a16="http://schemas.microsoft.com/office/drawing/2014/main" id="{903C5F5F-BAAA-44DC-8C4E-57E65D950BA9}"/>
              </a:ext>
            </a:extLst>
          </p:cNvPr>
          <p:cNvCxnSpPr/>
          <p:nvPr/>
        </p:nvCxnSpPr>
        <p:spPr>
          <a:xfrm>
            <a:off x="2059940" y="3759200"/>
            <a:ext cx="575310" cy="67056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8FD4ABE-B2FF-46BE-8964-2B879815C7B7}"/>
              </a:ext>
            </a:extLst>
          </p:cNvPr>
          <p:cNvCxnSpPr/>
          <p:nvPr/>
        </p:nvCxnSpPr>
        <p:spPr>
          <a:xfrm flipV="1">
            <a:off x="1896745" y="5321300"/>
            <a:ext cx="738505" cy="952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44BA2DA-4881-4F0A-80EB-810A6C25A336}"/>
              </a:ext>
            </a:extLst>
          </p:cNvPr>
          <p:cNvSpPr txBox="1"/>
          <p:nvPr/>
        </p:nvSpPr>
        <p:spPr>
          <a:xfrm>
            <a:off x="2729230" y="5647055"/>
            <a:ext cx="546100" cy="368300"/>
          </a:xfrm>
          <a:prstGeom prst="rect">
            <a:avLst/>
          </a:prstGeom>
          <a:noFill/>
        </p:spPr>
        <p:txBody>
          <a:bodyPr wrap="square" rtlCol="0">
            <a:spAutoFit/>
          </a:bodyPr>
          <a:lstStyle/>
          <a:p>
            <a:pPr algn="ctr"/>
            <a:r>
              <a:rPr lang="en-US" altLang="zh-CN"/>
              <a:t>d</a:t>
            </a:r>
            <a:r>
              <a:rPr lang="en-US" altLang="zh-CN" baseline="-25000"/>
              <a:t>1</a:t>
            </a:r>
          </a:p>
        </p:txBody>
      </p:sp>
      <p:sp>
        <p:nvSpPr>
          <p:cNvPr id="49" name="文本框 48">
            <a:extLst>
              <a:ext uri="{FF2B5EF4-FFF2-40B4-BE49-F238E27FC236}">
                <a16:creationId xmlns:a16="http://schemas.microsoft.com/office/drawing/2014/main" id="{F715F2E6-F890-49EE-AD40-7C04F9077B4A}"/>
              </a:ext>
            </a:extLst>
          </p:cNvPr>
          <p:cNvSpPr txBox="1"/>
          <p:nvPr/>
        </p:nvSpPr>
        <p:spPr>
          <a:xfrm>
            <a:off x="3262630" y="5647055"/>
            <a:ext cx="546100" cy="368300"/>
          </a:xfrm>
          <a:prstGeom prst="rect">
            <a:avLst/>
          </a:prstGeom>
          <a:noFill/>
        </p:spPr>
        <p:txBody>
          <a:bodyPr wrap="square" rtlCol="0">
            <a:spAutoFit/>
          </a:bodyPr>
          <a:lstStyle/>
          <a:p>
            <a:pPr algn="ctr"/>
            <a:r>
              <a:rPr lang="en-US" altLang="zh-CN"/>
              <a:t>d</a:t>
            </a:r>
            <a:r>
              <a:rPr lang="en-US" altLang="zh-CN" baseline="-25000"/>
              <a:t>2</a:t>
            </a:r>
          </a:p>
        </p:txBody>
      </p:sp>
      <p:sp>
        <p:nvSpPr>
          <p:cNvPr id="50" name="文本框 49">
            <a:extLst>
              <a:ext uri="{FF2B5EF4-FFF2-40B4-BE49-F238E27FC236}">
                <a16:creationId xmlns:a16="http://schemas.microsoft.com/office/drawing/2014/main" id="{0AA6FEC6-343E-4EDA-A5B7-C58BDC5FD125}"/>
              </a:ext>
            </a:extLst>
          </p:cNvPr>
          <p:cNvSpPr txBox="1"/>
          <p:nvPr/>
        </p:nvSpPr>
        <p:spPr>
          <a:xfrm>
            <a:off x="8907145" y="5647055"/>
            <a:ext cx="546100" cy="368300"/>
          </a:xfrm>
          <a:prstGeom prst="rect">
            <a:avLst/>
          </a:prstGeom>
          <a:noFill/>
        </p:spPr>
        <p:txBody>
          <a:bodyPr wrap="square" rtlCol="0">
            <a:spAutoFit/>
          </a:bodyPr>
          <a:lstStyle/>
          <a:p>
            <a:pPr algn="ctr"/>
            <a:r>
              <a:rPr lang="en-US" altLang="zh-CN"/>
              <a:t>d</a:t>
            </a:r>
            <a:r>
              <a:rPr lang="en-US" altLang="zh-CN" baseline="-25000"/>
              <a:t>6</a:t>
            </a:r>
          </a:p>
        </p:txBody>
      </p:sp>
      <p:sp>
        <p:nvSpPr>
          <p:cNvPr id="51" name="文本框 50">
            <a:extLst>
              <a:ext uri="{FF2B5EF4-FFF2-40B4-BE49-F238E27FC236}">
                <a16:creationId xmlns:a16="http://schemas.microsoft.com/office/drawing/2014/main" id="{516012A9-F4D7-41AB-965C-C3160905F9B8}"/>
              </a:ext>
            </a:extLst>
          </p:cNvPr>
          <p:cNvSpPr txBox="1"/>
          <p:nvPr/>
        </p:nvSpPr>
        <p:spPr>
          <a:xfrm>
            <a:off x="8373745" y="5647055"/>
            <a:ext cx="546100" cy="368300"/>
          </a:xfrm>
          <a:prstGeom prst="rect">
            <a:avLst/>
          </a:prstGeom>
          <a:noFill/>
        </p:spPr>
        <p:txBody>
          <a:bodyPr wrap="square" rtlCol="0">
            <a:spAutoFit/>
          </a:bodyPr>
          <a:lstStyle/>
          <a:p>
            <a:pPr algn="ctr"/>
            <a:r>
              <a:rPr lang="en-US" altLang="zh-CN"/>
              <a:t>d</a:t>
            </a:r>
            <a:r>
              <a:rPr lang="en-US" altLang="zh-CN" baseline="-25000"/>
              <a:t>5</a:t>
            </a:r>
          </a:p>
        </p:txBody>
      </p:sp>
      <p:sp>
        <p:nvSpPr>
          <p:cNvPr id="52" name="文本框 51">
            <a:extLst>
              <a:ext uri="{FF2B5EF4-FFF2-40B4-BE49-F238E27FC236}">
                <a16:creationId xmlns:a16="http://schemas.microsoft.com/office/drawing/2014/main" id="{72015FE5-7224-463B-932C-201E49FF8249}"/>
              </a:ext>
            </a:extLst>
          </p:cNvPr>
          <p:cNvSpPr txBox="1"/>
          <p:nvPr/>
        </p:nvSpPr>
        <p:spPr>
          <a:xfrm>
            <a:off x="9453245" y="5647055"/>
            <a:ext cx="546100" cy="368300"/>
          </a:xfrm>
          <a:prstGeom prst="rect">
            <a:avLst/>
          </a:prstGeom>
          <a:noFill/>
        </p:spPr>
        <p:txBody>
          <a:bodyPr wrap="square" rtlCol="0">
            <a:spAutoFit/>
          </a:bodyPr>
          <a:lstStyle/>
          <a:p>
            <a:pPr algn="ctr"/>
            <a:r>
              <a:rPr lang="en-US" altLang="zh-CN"/>
              <a:t>d</a:t>
            </a:r>
            <a:r>
              <a:rPr lang="en-US" altLang="zh-CN" baseline="-25000"/>
              <a:t>7</a:t>
            </a:r>
          </a:p>
        </p:txBody>
      </p:sp>
      <p:sp>
        <p:nvSpPr>
          <p:cNvPr id="53" name="文本框 52">
            <a:extLst>
              <a:ext uri="{FF2B5EF4-FFF2-40B4-BE49-F238E27FC236}">
                <a16:creationId xmlns:a16="http://schemas.microsoft.com/office/drawing/2014/main" id="{DA2B5376-85EE-48FB-9696-8DE72786B00F}"/>
              </a:ext>
            </a:extLst>
          </p:cNvPr>
          <p:cNvSpPr txBox="1"/>
          <p:nvPr/>
        </p:nvSpPr>
        <p:spPr>
          <a:xfrm>
            <a:off x="6075680" y="5647055"/>
            <a:ext cx="546100" cy="368300"/>
          </a:xfrm>
          <a:prstGeom prst="rect">
            <a:avLst/>
          </a:prstGeom>
          <a:noFill/>
        </p:spPr>
        <p:txBody>
          <a:bodyPr wrap="square" rtlCol="0">
            <a:spAutoFit/>
          </a:bodyPr>
          <a:lstStyle/>
          <a:p>
            <a:pPr algn="ctr"/>
            <a:r>
              <a:rPr lang="en-US" altLang="zh-CN"/>
              <a:t>d</a:t>
            </a:r>
            <a:r>
              <a:rPr lang="en-US" altLang="zh-CN" baseline="-25000"/>
              <a:t>4</a:t>
            </a:r>
          </a:p>
        </p:txBody>
      </p:sp>
      <p:sp>
        <p:nvSpPr>
          <p:cNvPr id="54" name="文本框 53">
            <a:extLst>
              <a:ext uri="{FF2B5EF4-FFF2-40B4-BE49-F238E27FC236}">
                <a16:creationId xmlns:a16="http://schemas.microsoft.com/office/drawing/2014/main" id="{576CF96F-0738-44D8-97CB-407EA3DA496C}"/>
              </a:ext>
            </a:extLst>
          </p:cNvPr>
          <p:cNvSpPr txBox="1"/>
          <p:nvPr/>
        </p:nvSpPr>
        <p:spPr>
          <a:xfrm>
            <a:off x="5542280" y="5647055"/>
            <a:ext cx="546100" cy="368300"/>
          </a:xfrm>
          <a:prstGeom prst="rect">
            <a:avLst/>
          </a:prstGeom>
          <a:noFill/>
        </p:spPr>
        <p:txBody>
          <a:bodyPr wrap="square" rtlCol="0">
            <a:spAutoFit/>
          </a:bodyPr>
          <a:lstStyle/>
          <a:p>
            <a:pPr algn="ctr"/>
            <a:r>
              <a:rPr lang="en-US" altLang="zh-CN"/>
              <a:t>d</a:t>
            </a:r>
            <a:r>
              <a:rPr lang="en-US" altLang="zh-CN" baseline="-25000"/>
              <a:t>3</a:t>
            </a:r>
          </a:p>
        </p:txBody>
      </p:sp>
      <p:cxnSp>
        <p:nvCxnSpPr>
          <p:cNvPr id="55" name="直接箭头连接符 54">
            <a:extLst>
              <a:ext uri="{FF2B5EF4-FFF2-40B4-BE49-F238E27FC236}">
                <a16:creationId xmlns:a16="http://schemas.microsoft.com/office/drawing/2014/main" id="{F155EB41-89E3-4E0E-91AF-EE136A6E33BA}"/>
              </a:ext>
            </a:extLst>
          </p:cNvPr>
          <p:cNvCxnSpPr>
            <a:stCxn id="24" idx="2"/>
          </p:cNvCxnSpPr>
          <p:nvPr/>
        </p:nvCxnSpPr>
        <p:spPr>
          <a:xfrm flipH="1">
            <a:off x="298958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10AA55E-5690-4E2B-AE48-0B64CB34494E}"/>
              </a:ext>
            </a:extLst>
          </p:cNvPr>
          <p:cNvCxnSpPr/>
          <p:nvPr/>
        </p:nvCxnSpPr>
        <p:spPr>
          <a:xfrm flipH="1">
            <a:off x="5810885"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1EDEB1D-01C5-4491-B847-39849982B630}"/>
              </a:ext>
            </a:extLst>
          </p:cNvPr>
          <p:cNvCxnSpPr/>
          <p:nvPr/>
        </p:nvCxnSpPr>
        <p:spPr>
          <a:xfrm flipH="1">
            <a:off x="634365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49CE889-3726-4EE0-9543-184C7109B57B}"/>
              </a:ext>
            </a:extLst>
          </p:cNvPr>
          <p:cNvCxnSpPr/>
          <p:nvPr/>
        </p:nvCxnSpPr>
        <p:spPr>
          <a:xfrm flipH="1">
            <a:off x="864235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69C2E39-8F72-4788-B8A3-8F3E4425EDB2}"/>
              </a:ext>
            </a:extLst>
          </p:cNvPr>
          <p:cNvCxnSpPr/>
          <p:nvPr/>
        </p:nvCxnSpPr>
        <p:spPr>
          <a:xfrm flipH="1">
            <a:off x="9175115"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D989201-03B8-4511-98D2-5341B3914B2C}"/>
              </a:ext>
            </a:extLst>
          </p:cNvPr>
          <p:cNvCxnSpPr/>
          <p:nvPr/>
        </p:nvCxnSpPr>
        <p:spPr>
          <a:xfrm flipH="1">
            <a:off x="971804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25A3594-171E-44AB-AC61-D8ACA8A50BF9}"/>
              </a:ext>
            </a:extLst>
          </p:cNvPr>
          <p:cNvCxnSpPr/>
          <p:nvPr/>
        </p:nvCxnSpPr>
        <p:spPr>
          <a:xfrm flipH="1">
            <a:off x="353060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56">
            <a:extLst>
              <a:ext uri="{FF2B5EF4-FFF2-40B4-BE49-F238E27FC236}">
                <a16:creationId xmlns:a16="http://schemas.microsoft.com/office/drawing/2014/main" id="{E2D53370-5AFA-44B0-AE58-0ABEEBDAC4B7}"/>
              </a:ext>
            </a:extLst>
          </p:cNvPr>
          <p:cNvCxnSpPr>
            <a:endCxn id="21" idx="0"/>
          </p:cNvCxnSpPr>
          <p:nvPr/>
        </p:nvCxnSpPr>
        <p:spPr>
          <a:xfrm rot="10800000" flipV="1">
            <a:off x="3089275" y="3748405"/>
            <a:ext cx="2536190" cy="68643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E5CF24D-FE31-416E-A289-A4156564ED65}"/>
              </a:ext>
            </a:extLst>
          </p:cNvPr>
          <p:cNvCxnSpPr>
            <a:endCxn id="29" idx="0"/>
          </p:cNvCxnSpPr>
          <p:nvPr/>
        </p:nvCxnSpPr>
        <p:spPr>
          <a:xfrm flipH="1">
            <a:off x="5902325" y="3787775"/>
            <a:ext cx="269240" cy="647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5">
            <a:extLst>
              <a:ext uri="{FF2B5EF4-FFF2-40B4-BE49-F238E27FC236}">
                <a16:creationId xmlns:a16="http://schemas.microsoft.com/office/drawing/2014/main" id="{4B17A99A-8D33-4B8D-BA68-FF15F3F4A802}"/>
              </a:ext>
            </a:extLst>
          </p:cNvPr>
          <p:cNvCxnSpPr/>
          <p:nvPr/>
        </p:nvCxnSpPr>
        <p:spPr>
          <a:xfrm>
            <a:off x="6708775" y="3778250"/>
            <a:ext cx="1782445" cy="661035"/>
          </a:xfrm>
          <a:prstGeom prst="curvedConnector3">
            <a:avLst>
              <a:gd name="adj1" fmla="val 36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7">
            <a:extLst>
              <a:ext uri="{FF2B5EF4-FFF2-40B4-BE49-F238E27FC236}">
                <a16:creationId xmlns:a16="http://schemas.microsoft.com/office/drawing/2014/main" id="{3A04FF3E-407A-4386-BC83-F189D7BA723B}"/>
              </a:ext>
            </a:extLst>
          </p:cNvPr>
          <p:cNvCxnSpPr>
            <a:stCxn id="27" idx="3"/>
          </p:cNvCxnSpPr>
          <p:nvPr/>
        </p:nvCxnSpPr>
        <p:spPr>
          <a:xfrm flipV="1">
            <a:off x="4889500" y="4650105"/>
            <a:ext cx="659130" cy="6540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8">
            <a:extLst>
              <a:ext uri="{FF2B5EF4-FFF2-40B4-BE49-F238E27FC236}">
                <a16:creationId xmlns:a16="http://schemas.microsoft.com/office/drawing/2014/main" id="{220E92D6-68AC-4FCD-BBA4-823E383A27FA}"/>
              </a:ext>
            </a:extLst>
          </p:cNvPr>
          <p:cNvCxnSpPr/>
          <p:nvPr/>
        </p:nvCxnSpPr>
        <p:spPr>
          <a:xfrm flipV="1">
            <a:off x="7702550" y="4650105"/>
            <a:ext cx="659130" cy="6540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710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A4F1A-1AC5-4081-9E45-B105301DE00E}"/>
              </a:ext>
            </a:extLst>
          </p:cNvPr>
          <p:cNvSpPr>
            <a:spLocks noGrp="1"/>
          </p:cNvSpPr>
          <p:nvPr>
            <p:ph type="title"/>
          </p:nvPr>
        </p:nvSpPr>
        <p:spPr/>
        <p:txBody>
          <a:bodyPr/>
          <a:lstStyle/>
          <a:p>
            <a:r>
              <a:rPr lang="zh-CN" altLang="en-US"/>
              <a:t>大数据存储实例</a:t>
            </a:r>
            <a:r>
              <a:rPr lang="en-US" altLang="zh-CN"/>
              <a:t>——</a:t>
            </a:r>
            <a:r>
              <a:rPr lang="en-US" altLang="zh-CN" err="1"/>
              <a:t>BigTable</a:t>
            </a:r>
            <a:endParaRPr lang="en-US"/>
          </a:p>
        </p:txBody>
      </p:sp>
      <p:pic>
        <p:nvPicPr>
          <p:cNvPr id="4" name="Picture 2">
            <a:extLst>
              <a:ext uri="{FF2B5EF4-FFF2-40B4-BE49-F238E27FC236}">
                <a16:creationId xmlns:a16="http://schemas.microsoft.com/office/drawing/2014/main" id="{6A279188-A076-4675-B5C7-91543E23A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051191"/>
            <a:ext cx="5049932" cy="1703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a:extLst>
              <a:ext uri="{FF2B5EF4-FFF2-40B4-BE49-F238E27FC236}">
                <a16:creationId xmlns:a16="http://schemas.microsoft.com/office/drawing/2014/main" id="{AEB72014-6C6E-4A84-B3A2-C51AAFA1F536}"/>
              </a:ext>
            </a:extLst>
          </p:cNvPr>
          <p:cNvSpPr/>
          <p:nvPr/>
        </p:nvSpPr>
        <p:spPr>
          <a:xfrm>
            <a:off x="6525995" y="1051191"/>
            <a:ext cx="4824963" cy="1992853"/>
          </a:xfrm>
          <a:prstGeom prst="rect">
            <a:avLst/>
          </a:prstGeom>
        </p:spPr>
        <p:txBody>
          <a:bodyPr wrap="square">
            <a:spAutoFit/>
          </a:bodyPr>
          <a:lstStyle/>
          <a:p>
            <a:pPr marL="285750" indent="-285750">
              <a:lnSpc>
                <a:spcPct val="150000"/>
              </a:lnSpc>
              <a:buFont typeface="Calibri" panose="020F0502020204030204" pitchFamily="34" charset="0"/>
              <a:buChar char="–"/>
            </a:pPr>
            <a:r>
              <a:rPr lang="en-US" altLang="zh-CN" sz="1400" err="1">
                <a:latin typeface="Arial" panose="020B0604020202020204" pitchFamily="34" charset="0"/>
                <a:ea typeface="微软雅黑" panose="020B0503020204020204" pitchFamily="34" charset="-122"/>
              </a:rPr>
              <a:t>BigTable</a:t>
            </a:r>
            <a:r>
              <a:rPr lang="zh-CN" altLang="en-US" sz="1400">
                <a:latin typeface="Arial" panose="020B0604020202020204" pitchFamily="34" charset="0"/>
                <a:ea typeface="微软雅黑" panose="020B0503020204020204" pitchFamily="34" charset="-122"/>
              </a:rPr>
              <a:t>用于谷歌存储万维网索引、谷歌地球、谷歌财经数据</a:t>
            </a:r>
            <a:endParaRPr lang="en-US" altLang="zh-CN" sz="1400">
              <a:latin typeface="Arial" panose="020B0604020202020204" pitchFamily="34" charset="0"/>
              <a:ea typeface="微软雅黑" panose="020B0503020204020204" pitchFamily="34" charset="-122"/>
            </a:endParaRPr>
          </a:p>
          <a:p>
            <a:pPr marL="285750" indent="-285750">
              <a:lnSpc>
                <a:spcPct val="150000"/>
              </a:lnSpc>
              <a:buFont typeface="Calibri" panose="020F0502020204030204" pitchFamily="34" charset="0"/>
              <a:buChar char="–"/>
            </a:pPr>
            <a:r>
              <a:rPr lang="en-US" altLang="zh-CN" sz="1400">
                <a:latin typeface="Arial" panose="020B0604020202020204" pitchFamily="34" charset="0"/>
                <a:ea typeface="微软雅黑" panose="020B0503020204020204" pitchFamily="34" charset="-122"/>
              </a:rPr>
              <a:t>Bigtable</a:t>
            </a:r>
            <a:r>
              <a:rPr lang="zh-CN" altLang="en-US" sz="1400">
                <a:latin typeface="Arial" panose="020B0604020202020204" pitchFamily="34" charset="0"/>
                <a:ea typeface="微软雅黑" panose="020B0503020204020204" pitchFamily="34" charset="-122"/>
              </a:rPr>
              <a:t>是一个键值（</a:t>
            </a:r>
            <a:r>
              <a:rPr lang="en-US" altLang="zh-CN" sz="1400">
                <a:latin typeface="Arial" panose="020B0604020202020204" pitchFamily="34" charset="0"/>
                <a:ea typeface="微软雅黑" panose="020B0503020204020204" pitchFamily="34" charset="-122"/>
              </a:rPr>
              <a:t>key-value</a:t>
            </a:r>
            <a:r>
              <a:rPr lang="zh-CN" altLang="en-US" sz="1400">
                <a:latin typeface="Arial" panose="020B0604020202020204" pitchFamily="34" charset="0"/>
                <a:ea typeface="微软雅黑" panose="020B0503020204020204" pitchFamily="34" charset="-122"/>
              </a:rPr>
              <a:t>）映射</a:t>
            </a:r>
            <a:endParaRPr lang="en-US" altLang="zh-CN" sz="1400">
              <a:latin typeface="Arial" panose="020B0604020202020204" pitchFamily="34" charset="0"/>
              <a:ea typeface="微软雅黑" panose="020B0503020204020204" pitchFamily="34" charset="-122"/>
            </a:endParaRPr>
          </a:p>
          <a:p>
            <a:pPr marL="285750" indent="-285750">
              <a:lnSpc>
                <a:spcPct val="150000"/>
              </a:lnSpc>
              <a:buFont typeface="Calibri" panose="020F0502020204030204" pitchFamily="34" charset="0"/>
              <a:buChar char="–"/>
            </a:pPr>
            <a:r>
              <a:rPr lang="en-US" altLang="zh-CN" sz="1400">
                <a:latin typeface="Arial" panose="020B0604020202020204" pitchFamily="34" charset="0"/>
                <a:ea typeface="微软雅黑" panose="020B0503020204020204" pitchFamily="34" charset="-122"/>
              </a:rPr>
              <a:t>Bigtable</a:t>
            </a:r>
            <a:r>
              <a:rPr lang="zh-CN" altLang="en-US" sz="1400">
                <a:latin typeface="Arial" panose="020B0604020202020204" pitchFamily="34" charset="0"/>
                <a:ea typeface="微软雅黑" panose="020B0503020204020204" pitchFamily="34" charset="-122"/>
              </a:rPr>
              <a:t>的键有三维，分别是行键（</a:t>
            </a:r>
            <a:r>
              <a:rPr lang="en-US" altLang="zh-CN" sz="1400">
                <a:latin typeface="Arial" panose="020B0604020202020204" pitchFamily="34" charset="0"/>
                <a:ea typeface="微软雅黑" panose="020B0503020204020204" pitchFamily="34" charset="-122"/>
              </a:rPr>
              <a:t>row key</a:t>
            </a:r>
            <a:r>
              <a:rPr lang="zh-CN" altLang="en-US" sz="1400">
                <a:latin typeface="Arial" panose="020B0604020202020204" pitchFamily="34" charset="0"/>
                <a:ea typeface="微软雅黑" panose="020B0503020204020204" pitchFamily="34" charset="-122"/>
              </a:rPr>
              <a:t>）、列键（</a:t>
            </a:r>
            <a:r>
              <a:rPr lang="en-US" altLang="zh-CN" sz="1400">
                <a:latin typeface="Arial" panose="020B0604020202020204" pitchFamily="34" charset="0"/>
                <a:ea typeface="微软雅黑" panose="020B0503020204020204" pitchFamily="34" charset="-122"/>
              </a:rPr>
              <a:t>column key</a:t>
            </a:r>
            <a:r>
              <a:rPr lang="zh-CN" altLang="en-US" sz="1400">
                <a:latin typeface="Arial" panose="020B0604020202020204" pitchFamily="34" charset="0"/>
                <a:ea typeface="微软雅黑" panose="020B0503020204020204" pitchFamily="34" charset="-122"/>
              </a:rPr>
              <a:t>）和时间戳（</a:t>
            </a:r>
            <a:r>
              <a:rPr lang="en-US" altLang="zh-CN" sz="1400">
                <a:latin typeface="Arial" panose="020B0604020202020204" pitchFamily="34" charset="0"/>
                <a:ea typeface="微软雅黑" panose="020B0503020204020204" pitchFamily="34" charset="-122"/>
              </a:rPr>
              <a:t>timestamp</a:t>
            </a:r>
            <a:r>
              <a:rPr lang="zh-CN" altLang="en-US" sz="1400">
                <a:latin typeface="Arial" panose="020B0604020202020204" pitchFamily="34" charset="0"/>
                <a:ea typeface="微软雅黑" panose="020B0503020204020204" pitchFamily="34" charset="-122"/>
              </a:rPr>
              <a:t>），行键和列键都是字节串，时间戳是</a:t>
            </a:r>
            <a:r>
              <a:rPr lang="en-US" altLang="zh-CN" sz="1400">
                <a:latin typeface="Arial" panose="020B0604020202020204" pitchFamily="34" charset="0"/>
                <a:ea typeface="微软雅黑" panose="020B0503020204020204" pitchFamily="34" charset="-122"/>
              </a:rPr>
              <a:t>64</a:t>
            </a:r>
            <a:r>
              <a:rPr lang="zh-CN" altLang="en-US" sz="1400">
                <a:latin typeface="Arial" panose="020B0604020202020204" pitchFamily="34" charset="0"/>
                <a:ea typeface="微软雅黑" panose="020B0503020204020204" pitchFamily="34" charset="-122"/>
              </a:rPr>
              <a:t>位整型；而值是一个字节串</a:t>
            </a:r>
            <a:endParaRPr lang="zh-CN" altLang="en-US">
              <a:latin typeface="Arial" panose="020B0604020202020204" pitchFamily="34" charset="0"/>
              <a:ea typeface="微软雅黑" panose="020B0503020204020204" pitchFamily="34" charset="-122"/>
            </a:endParaRPr>
          </a:p>
        </p:txBody>
      </p:sp>
      <p:sp>
        <p:nvSpPr>
          <p:cNvPr id="6" name="矩形 5">
            <a:extLst>
              <a:ext uri="{FF2B5EF4-FFF2-40B4-BE49-F238E27FC236}">
                <a16:creationId xmlns:a16="http://schemas.microsoft.com/office/drawing/2014/main" id="{5B3B231A-69E8-4F47-98CD-D76008E16820}"/>
              </a:ext>
            </a:extLst>
          </p:cNvPr>
          <p:cNvSpPr/>
          <p:nvPr/>
        </p:nvSpPr>
        <p:spPr>
          <a:xfrm>
            <a:off x="841042" y="2884282"/>
            <a:ext cx="5596700" cy="444224"/>
          </a:xfrm>
          <a:prstGeom prst="rect">
            <a:avLst/>
          </a:prstGeom>
        </p:spPr>
        <p:txBody>
          <a:bodyPr wrap="square">
            <a:spAutoFit/>
          </a:bodyPr>
          <a:lstStyle/>
          <a:p>
            <a:pPr algn="ctr">
              <a:lnSpc>
                <a:spcPct val="150000"/>
              </a:lnSpc>
            </a:pPr>
            <a:r>
              <a:rPr lang="zh-CN" altLang="en-US" sz="1700"/>
              <a:t> </a:t>
            </a:r>
            <a:r>
              <a:rPr lang="en-US" altLang="zh-CN" sz="1700"/>
              <a:t>(</a:t>
            </a:r>
            <a:r>
              <a:rPr lang="en-US" altLang="zh-CN" sz="1700" err="1"/>
              <a:t>row:string</a:t>
            </a:r>
            <a:r>
              <a:rPr lang="en-US" altLang="zh-CN" sz="1700"/>
              <a:t>, </a:t>
            </a:r>
            <a:r>
              <a:rPr lang="en-US" altLang="zh-CN" sz="1700" err="1"/>
              <a:t>column:string</a:t>
            </a:r>
            <a:r>
              <a:rPr lang="en-US" altLang="zh-CN" sz="1700"/>
              <a:t>, time:int64)→String(cell contents)</a:t>
            </a:r>
            <a:endParaRPr lang="zh-CN" altLang="en-US" sz="1700"/>
          </a:p>
        </p:txBody>
      </p:sp>
      <p:sp>
        <p:nvSpPr>
          <p:cNvPr id="7" name="矩形 6">
            <a:extLst>
              <a:ext uri="{FF2B5EF4-FFF2-40B4-BE49-F238E27FC236}">
                <a16:creationId xmlns:a16="http://schemas.microsoft.com/office/drawing/2014/main" id="{8EEEBCDE-F9D3-44DD-BD78-4AB7529FB798}"/>
              </a:ext>
            </a:extLst>
          </p:cNvPr>
          <p:cNvSpPr/>
          <p:nvPr/>
        </p:nvSpPr>
        <p:spPr>
          <a:xfrm>
            <a:off x="4229125" y="6191584"/>
            <a:ext cx="4320480" cy="261610"/>
          </a:xfrm>
          <a:prstGeom prst="rect">
            <a:avLst/>
          </a:prstGeom>
        </p:spPr>
        <p:txBody>
          <a:bodyPr wrap="square">
            <a:spAutoFit/>
          </a:bodyPr>
          <a:lstStyle/>
          <a:p>
            <a:pPr algn="ctr"/>
            <a:r>
              <a:rPr lang="en-US" altLang="zh-CN" sz="1100" err="1"/>
              <a:t>BigTable</a:t>
            </a:r>
            <a:r>
              <a:rPr lang="zh-CN" altLang="en-US" sz="1100"/>
              <a:t>采用类似</a:t>
            </a:r>
            <a:r>
              <a:rPr lang="en-US" altLang="zh-CN" sz="1100"/>
              <a:t>B+</a:t>
            </a:r>
            <a:r>
              <a:rPr lang="zh-CN" altLang="en-US" sz="1100"/>
              <a:t>树三级层次化的方式来存储位置信息</a:t>
            </a:r>
          </a:p>
        </p:txBody>
      </p:sp>
      <p:pic>
        <p:nvPicPr>
          <p:cNvPr id="8" name="Picture 3">
            <a:extLst>
              <a:ext uri="{FF2B5EF4-FFF2-40B4-BE49-F238E27FC236}">
                <a16:creationId xmlns:a16="http://schemas.microsoft.com/office/drawing/2014/main" id="{6F488E4E-944B-4DB2-AD7D-E0EC74BBD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463" y="3406603"/>
            <a:ext cx="7705429" cy="2706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9">
            <a:extLst>
              <a:ext uri="{FF2B5EF4-FFF2-40B4-BE49-F238E27FC236}">
                <a16:creationId xmlns:a16="http://schemas.microsoft.com/office/drawing/2014/main" id="{10DD1FF6-C74A-4CCF-B67B-387689F55365}"/>
              </a:ext>
            </a:extLst>
          </p:cNvPr>
          <p:cNvSpPr/>
          <p:nvPr/>
        </p:nvSpPr>
        <p:spPr>
          <a:xfrm>
            <a:off x="2901192" y="2724907"/>
            <a:ext cx="1476400" cy="261610"/>
          </a:xfrm>
          <a:prstGeom prst="rect">
            <a:avLst/>
          </a:prstGeom>
        </p:spPr>
        <p:txBody>
          <a:bodyPr wrap="square">
            <a:spAutoFit/>
          </a:bodyPr>
          <a:lstStyle/>
          <a:p>
            <a:pPr algn="ctr"/>
            <a:r>
              <a:rPr lang="en-US" altLang="zh-CN" sz="1100" err="1"/>
              <a:t>BigTable</a:t>
            </a:r>
            <a:r>
              <a:rPr lang="zh-CN" altLang="en-US" sz="1100"/>
              <a:t>结构图</a:t>
            </a:r>
          </a:p>
        </p:txBody>
      </p:sp>
      <p:sp>
        <p:nvSpPr>
          <p:cNvPr id="10" name="圆角矩形标注 13">
            <a:extLst>
              <a:ext uri="{FF2B5EF4-FFF2-40B4-BE49-F238E27FC236}">
                <a16:creationId xmlns:a16="http://schemas.microsoft.com/office/drawing/2014/main" id="{8A857D68-B8B3-4A42-9D70-DB3C475AF421}"/>
              </a:ext>
            </a:extLst>
          </p:cNvPr>
          <p:cNvSpPr/>
          <p:nvPr/>
        </p:nvSpPr>
        <p:spPr>
          <a:xfrm>
            <a:off x="1616350" y="4997363"/>
            <a:ext cx="1783089" cy="972108"/>
          </a:xfrm>
          <a:prstGeom prst="wedgeRoundRectCallout">
            <a:avLst>
              <a:gd name="adj1" fmla="val 38857"/>
              <a:gd name="adj2" fmla="val -70985"/>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r>
              <a:rPr lang="zh-CN" altLang="en-US" sz="1050">
                <a:latin typeface="Arial" panose="020B0604020202020204" pitchFamily="34" charset="0"/>
                <a:ea typeface="微软雅黑" panose="020B0503020204020204" pitchFamily="34" charset="-122"/>
              </a:rPr>
              <a:t>此文件属于</a:t>
            </a:r>
            <a:r>
              <a:rPr lang="en-US" altLang="zh-CN" sz="1050" b="1">
                <a:latin typeface="Arial" panose="020B0604020202020204" pitchFamily="34" charset="0"/>
                <a:ea typeface="微软雅黑" panose="020B0503020204020204" pitchFamily="34" charset="-122"/>
              </a:rPr>
              <a:t>Chubby</a:t>
            </a:r>
            <a:r>
              <a:rPr lang="zh-CN" altLang="en-US" sz="1050">
                <a:latin typeface="Arial" panose="020B0604020202020204" pitchFamily="34" charset="0"/>
                <a:ea typeface="微软雅黑" panose="020B0503020204020204" pitchFamily="34" charset="-122"/>
              </a:rPr>
              <a:t>服务的一部分，它保存着</a:t>
            </a:r>
            <a:r>
              <a:rPr lang="en-US" altLang="zh-CN" sz="1050">
                <a:latin typeface="Arial" panose="020B0604020202020204" pitchFamily="34" charset="0"/>
                <a:ea typeface="微软雅黑" panose="020B0503020204020204" pitchFamily="34" charset="-122"/>
              </a:rPr>
              <a:t>root tablet</a:t>
            </a:r>
            <a:r>
              <a:rPr lang="zh-CN" altLang="en-US" sz="1050">
                <a:latin typeface="Arial" panose="020B0604020202020204" pitchFamily="34" charset="0"/>
                <a:ea typeface="微软雅黑" panose="020B0503020204020204" pitchFamily="34" charset="-122"/>
              </a:rPr>
              <a:t>的位置，以保证主服务器唯一。</a:t>
            </a:r>
          </a:p>
        </p:txBody>
      </p:sp>
      <p:sp>
        <p:nvSpPr>
          <p:cNvPr id="11" name="圆角矩形标注 14">
            <a:extLst>
              <a:ext uri="{FF2B5EF4-FFF2-40B4-BE49-F238E27FC236}">
                <a16:creationId xmlns:a16="http://schemas.microsoft.com/office/drawing/2014/main" id="{FBA16FA9-6052-490E-8999-9E1B4F196B3D}"/>
              </a:ext>
            </a:extLst>
          </p:cNvPr>
          <p:cNvSpPr/>
          <p:nvPr/>
        </p:nvSpPr>
        <p:spPr>
          <a:xfrm>
            <a:off x="2715363" y="3516814"/>
            <a:ext cx="1368152" cy="603684"/>
          </a:xfrm>
          <a:prstGeom prst="wedgeRoundRectCallout">
            <a:avLst>
              <a:gd name="adj1" fmla="val 48503"/>
              <a:gd name="adj2" fmla="val 88294"/>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r>
              <a:rPr lang="zh-CN" altLang="en-US" sz="1050">
                <a:latin typeface="Arial" panose="020B0604020202020204" pitchFamily="34" charset="0"/>
                <a:ea typeface="微软雅黑" panose="020B0503020204020204" pitchFamily="34" charset="-122"/>
              </a:rPr>
              <a:t>为了保证树的深度不变，</a:t>
            </a:r>
            <a:r>
              <a:rPr lang="en-US" altLang="zh-CN" sz="1050">
                <a:latin typeface="Arial" panose="020B0604020202020204" pitchFamily="34" charset="0"/>
                <a:ea typeface="微软雅黑" panose="020B0503020204020204" pitchFamily="34" charset="-122"/>
              </a:rPr>
              <a:t>root tablet</a:t>
            </a:r>
            <a:r>
              <a:rPr lang="zh-CN" altLang="en-US" sz="1050">
                <a:latin typeface="Arial" panose="020B0604020202020204" pitchFamily="34" charset="0"/>
                <a:ea typeface="微软雅黑" panose="020B0503020204020204" pitchFamily="34" charset="-122"/>
              </a:rPr>
              <a:t>从不分裂。</a:t>
            </a:r>
          </a:p>
        </p:txBody>
      </p:sp>
      <p:sp>
        <p:nvSpPr>
          <p:cNvPr id="12" name="圆角矩形标注 15">
            <a:extLst>
              <a:ext uri="{FF2B5EF4-FFF2-40B4-BE49-F238E27FC236}">
                <a16:creationId xmlns:a16="http://schemas.microsoft.com/office/drawing/2014/main" id="{2257B0E4-50A1-4815-A4C5-E2C7C629B445}"/>
              </a:ext>
            </a:extLst>
          </p:cNvPr>
          <p:cNvSpPr/>
          <p:nvPr/>
        </p:nvSpPr>
        <p:spPr>
          <a:xfrm>
            <a:off x="5381253" y="5609431"/>
            <a:ext cx="2448272" cy="582153"/>
          </a:xfrm>
          <a:prstGeom prst="wedgeRoundRectCallout">
            <a:avLst>
              <a:gd name="adj1" fmla="val 24923"/>
              <a:gd name="adj2" fmla="val -77462"/>
              <a:gd name="adj3" fmla="val 16667"/>
            </a:avLst>
          </a:prstGeom>
        </p:spPr>
        <p:style>
          <a:lnRef idx="1">
            <a:schemeClr val="accent5"/>
          </a:lnRef>
          <a:fillRef idx="3">
            <a:schemeClr val="accent5"/>
          </a:fillRef>
          <a:effectRef idx="2">
            <a:schemeClr val="accent5"/>
          </a:effectRef>
          <a:fontRef idx="minor">
            <a:schemeClr val="lt1"/>
          </a:fontRef>
        </p:style>
        <p:txBody>
          <a:bodyPr rtlCol="0" anchor="ctr"/>
          <a:lstStyle/>
          <a:p>
            <a:r>
              <a:rPr lang="zh-CN" altLang="en-US" sz="1050">
                <a:latin typeface="Arial" panose="020B0604020202020204" pitchFamily="34" charset="0"/>
                <a:ea typeface="微软雅黑" panose="020B0503020204020204" pitchFamily="34" charset="-122"/>
              </a:rPr>
              <a:t>元数据片，它和</a:t>
            </a:r>
            <a:r>
              <a:rPr lang="en-US" altLang="zh-CN" sz="1050">
                <a:latin typeface="Arial" panose="020B0604020202020204" pitchFamily="34" charset="0"/>
                <a:ea typeface="微软雅黑" panose="020B0503020204020204" pitchFamily="34" charset="-122"/>
              </a:rPr>
              <a:t>root tablet</a:t>
            </a:r>
            <a:r>
              <a:rPr lang="zh-CN" altLang="en-US" sz="1050">
                <a:latin typeface="Arial" panose="020B0604020202020204" pitchFamily="34" charset="0"/>
                <a:ea typeface="微软雅黑" panose="020B0503020204020204" pitchFamily="34" charset="-122"/>
              </a:rPr>
              <a:t>一起组成完整的元数据表。每个元数据片都包含了许多用户片的位置信息。</a:t>
            </a:r>
          </a:p>
        </p:txBody>
      </p:sp>
    </p:spTree>
    <p:extLst>
      <p:ext uri="{BB962C8B-B14F-4D97-AF65-F5344CB8AC3E}">
        <p14:creationId xmlns:p14="http://schemas.microsoft.com/office/powerpoint/2010/main" val="356154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solidFill>
                  <a:schemeClr val="bg1">
                    <a:lumMod val="50000"/>
                  </a:schemeClr>
                </a:solidFill>
              </a:rPr>
              <a:t>1.1 </a:t>
            </a:r>
            <a:r>
              <a:rPr lang="zh-CN" altLang="en-US">
                <a:solidFill>
                  <a:schemeClr val="bg1">
                    <a:lumMod val="50000"/>
                  </a:schemeClr>
                </a:solidFill>
              </a:rPr>
              <a:t>大数据特征</a:t>
            </a:r>
            <a:endParaRPr lang="en-US" altLang="zh-CN">
              <a:solidFill>
                <a:schemeClr val="bg1">
                  <a:lumMod val="50000"/>
                </a:schemeClr>
              </a:solidFill>
            </a:endParaRPr>
          </a:p>
          <a:p>
            <a:r>
              <a:rPr lang="en-US" altLang="zh-CN">
                <a:solidFill>
                  <a:schemeClr val="bg1">
                    <a:lumMod val="50000"/>
                  </a:schemeClr>
                </a:solidFill>
              </a:rPr>
              <a:t>1.2 </a:t>
            </a:r>
            <a:r>
              <a:rPr lang="zh-CN" altLang="en-US">
                <a:solidFill>
                  <a:schemeClr val="bg1">
                    <a:lumMod val="50000"/>
                  </a:schemeClr>
                </a:solidFill>
              </a:rPr>
              <a:t>大数据存储模式</a:t>
            </a:r>
            <a:endParaRPr lang="en-US" altLang="zh-CN">
              <a:solidFill>
                <a:schemeClr val="bg1">
                  <a:lumMod val="50000"/>
                </a:schemeClr>
              </a:solidFill>
            </a:endParaRPr>
          </a:p>
          <a:p>
            <a:r>
              <a:rPr lang="en-US" altLang="zh-CN">
                <a:solidFill>
                  <a:srgbClr val="FF0000"/>
                </a:solidFill>
              </a:rPr>
              <a:t>1.3 </a:t>
            </a:r>
            <a:r>
              <a:rPr lang="zh-CN" altLang="en-US">
                <a:solidFill>
                  <a:srgbClr val="FF0000"/>
                </a:solidFill>
              </a:rPr>
              <a:t>大数据处理模式</a:t>
            </a:r>
            <a:endParaRPr lang="en-US" altLang="zh-CN">
              <a:solidFill>
                <a:srgbClr val="FF0000"/>
              </a:solidFill>
            </a:endParaRPr>
          </a:p>
          <a:p>
            <a:r>
              <a:rPr lang="en-US" altLang="zh-CN"/>
              <a:t>1.4 </a:t>
            </a:r>
            <a:r>
              <a:rPr lang="zh-CN" altLang="en-US"/>
              <a:t>大数据编程模式</a:t>
            </a:r>
            <a:endParaRPr lang="en-US" altLang="zh-CN"/>
          </a:p>
          <a:p>
            <a:r>
              <a:rPr lang="en-US" altLang="zh-CN"/>
              <a:t>1.5 </a:t>
            </a:r>
            <a:r>
              <a:rPr lang="zh-CN" altLang="en-US"/>
              <a:t>大数据处理体系结构</a:t>
            </a:r>
            <a:endParaRPr lang="en-US"/>
          </a:p>
        </p:txBody>
      </p:sp>
    </p:spTree>
    <p:extLst>
      <p:ext uri="{BB962C8B-B14F-4D97-AF65-F5344CB8AC3E}">
        <p14:creationId xmlns:p14="http://schemas.microsoft.com/office/powerpoint/2010/main" val="121642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6149" name="TextBox 1"/>
          <p:cNvSpPr>
            <a:spLocks noChangeArrowheads="1"/>
          </p:cNvSpPr>
          <p:nvPr/>
        </p:nvSpPr>
        <p:spPr bwMode="auto">
          <a:xfrm>
            <a:off x="1255059" y="1124745"/>
            <a:ext cx="9753600" cy="255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558"/>
              </a:lnSpc>
              <a:tabLst>
                <a:tab pos="300586" algn="l"/>
                <a:tab pos="656836" algn="l"/>
                <a:tab pos="801563" algn="l"/>
                <a:tab pos="1001954" algn="l"/>
                <a:tab pos="2760939" algn="l"/>
              </a:tabLst>
            </a:pPr>
            <a:r>
              <a:rPr lang="en-US" sz="2700" dirty="0">
                <a:solidFill>
                  <a:srgbClr val="003365"/>
                </a:solidFill>
                <a:latin typeface="Arial Unicode MS" pitchFamily="34" charset="-122"/>
                <a:sym typeface="Arial Unicode MS" pitchFamily="34" charset="-122"/>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微软雅黑" pitchFamily="34" charset="-122"/>
                <a:sym typeface="微软雅黑" pitchFamily="34" charset="-122"/>
              </a:rPr>
              <a:t>随着信息化的推进，国民经济、国家安全等领域数据不断增长</a:t>
            </a:r>
            <a:endParaRPr lang="zh-CN" altLang="en-US" sz="2700" dirty="0">
              <a:solidFill>
                <a:srgbClr val="000000"/>
              </a:solidFill>
              <a:latin typeface="微软雅黑" pitchFamily="34" charset="-122"/>
              <a:sym typeface="微软雅黑" pitchFamily="34" charset="-122"/>
            </a:endParaRPr>
          </a:p>
          <a:p>
            <a:pPr>
              <a:lnSpc>
                <a:spcPts val="2980"/>
              </a:lnSpc>
              <a:tabLst>
                <a:tab pos="300586" algn="l"/>
                <a:tab pos="656836" algn="l"/>
                <a:tab pos="801563" algn="l"/>
                <a:tab pos="1001954" algn="l"/>
                <a:tab pos="2760939"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FF0000"/>
                </a:solidFill>
                <a:latin typeface="微软雅黑" pitchFamily="34" charset="-122"/>
                <a:sym typeface="微软雅黑" pitchFamily="34" charset="-122"/>
              </a:rPr>
              <a:t>物联网、移动通信电话、手机</a:t>
            </a:r>
            <a:r>
              <a:rPr lang="zh-CN" altLang="en-US" sz="2100" dirty="0">
                <a:solidFill>
                  <a:srgbClr val="FF0000"/>
                </a:solidFill>
                <a:latin typeface="微软雅黑" pitchFamily="34" charset="-122"/>
                <a:sym typeface="微软雅黑" pitchFamily="34" charset="-122"/>
              </a:rPr>
              <a:t>微</a:t>
            </a:r>
            <a:r>
              <a:rPr lang="en-US" sz="2100" dirty="0" err="1">
                <a:solidFill>
                  <a:srgbClr val="FF0000"/>
                </a:solidFill>
                <a:latin typeface="微软雅黑" pitchFamily="34" charset="-122"/>
                <a:sym typeface="微软雅黑" pitchFamily="34" charset="-122"/>
              </a:rPr>
              <a:t>信、语音数据</a:t>
            </a:r>
            <a:r>
              <a:rPr lang="zh-CN" altLang="en-US" sz="2100" dirty="0">
                <a:solidFill>
                  <a:srgbClr val="FF0000"/>
                </a:solidFill>
                <a:latin typeface="微软雅黑" pitchFamily="34" charset="-122"/>
                <a:sym typeface="微软雅黑" pitchFamily="34" charset="-122"/>
              </a:rPr>
              <a:t>、</a:t>
            </a:r>
            <a:r>
              <a:rPr lang="en-US" sz="2100" dirty="0" err="1">
                <a:solidFill>
                  <a:srgbClr val="FF0000"/>
                </a:solidFill>
                <a:latin typeface="微软雅黑" pitchFamily="34" charset="-122"/>
                <a:sym typeface="微软雅黑" pitchFamily="34" charset="-122"/>
              </a:rPr>
              <a:t>遥感、公共安全、医疗、交通、情报等很多领域</a:t>
            </a:r>
            <a:endParaRPr lang="zh-CN" altLang="en-US" sz="2100" dirty="0">
              <a:solidFill>
                <a:srgbClr val="FF0000"/>
              </a:solidFill>
              <a:latin typeface="微软雅黑" pitchFamily="34" charset="-122"/>
              <a:sym typeface="微软雅黑" pitchFamily="34" charset="-122"/>
            </a:endParaRPr>
          </a:p>
          <a:p>
            <a:pPr>
              <a:lnSpc>
                <a:spcPts val="2454"/>
              </a:lnSpc>
              <a:tabLst>
                <a:tab pos="300586" algn="l"/>
                <a:tab pos="656836" algn="l"/>
                <a:tab pos="801563" algn="l"/>
                <a:tab pos="1001954" algn="l"/>
                <a:tab pos="2760939"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3365"/>
                </a:solidFill>
                <a:latin typeface="Arial Unicode MS" pitchFamily="34" charset="-122"/>
                <a:sym typeface="Arial Unicode MS" pitchFamily="34" charset="-122"/>
              </a:rPr>
              <a:t>•</a:t>
            </a:r>
            <a:r>
              <a:rPr lang="en-US" sz="1700" dirty="0">
                <a:solidFill>
                  <a:srgbClr val="000000"/>
                </a:solidFill>
                <a:latin typeface="Times New Roman" pitchFamily="18" charset="0"/>
                <a:sym typeface="Times New Roman" pitchFamily="18" charset="0"/>
              </a:rPr>
              <a:t>  </a:t>
            </a:r>
            <a:r>
              <a:rPr lang="en-US" sz="2000" dirty="0" err="1">
                <a:solidFill>
                  <a:srgbClr val="000000"/>
                </a:solidFill>
                <a:latin typeface="微软雅黑" pitchFamily="34" charset="-122"/>
                <a:sym typeface="微软雅黑" pitchFamily="34" charset="-122"/>
              </a:rPr>
              <a:t>高分辨率卫星（影像</a:t>
            </a:r>
            <a:r>
              <a:rPr lang="en-US" sz="2000" dirty="0">
                <a:solidFill>
                  <a:srgbClr val="000000"/>
                </a:solidFill>
                <a:latin typeface="微软雅黑" pitchFamily="34" charset="-122"/>
                <a:sym typeface="微软雅黑" pitchFamily="34" charset="-122"/>
              </a:rPr>
              <a:t>）、</a:t>
            </a:r>
            <a:r>
              <a:rPr lang="en-US" sz="2000" dirty="0" err="1">
                <a:solidFill>
                  <a:srgbClr val="000000"/>
                </a:solidFill>
                <a:latin typeface="微软雅黑" pitchFamily="34" charset="-122"/>
                <a:sym typeface="微软雅黑" pitchFamily="34" charset="-122"/>
              </a:rPr>
              <a:t>城市监控摄像头（视频</a:t>
            </a:r>
            <a:r>
              <a:rPr lang="en-US" sz="2000" dirty="0">
                <a:solidFill>
                  <a:srgbClr val="000000"/>
                </a:solidFill>
                <a:latin typeface="微软雅黑" pitchFamily="34" charset="-122"/>
                <a:sym typeface="微软雅黑" pitchFamily="34" charset="-122"/>
              </a:rPr>
              <a:t>）、</a:t>
            </a:r>
            <a:r>
              <a:rPr lang="en-US" sz="2000" dirty="0">
                <a:solidFill>
                  <a:srgbClr val="000000"/>
                </a:solidFill>
                <a:latin typeface="Arial Unicode MS" pitchFamily="34" charset="-122"/>
                <a:sym typeface="Arial Unicode MS" pitchFamily="34" charset="-122"/>
              </a:rPr>
              <a:t>…</a:t>
            </a:r>
            <a:endParaRPr lang="zh-CN" altLang="en-US" sz="2000" dirty="0">
              <a:solidFill>
                <a:srgbClr val="000000"/>
              </a:solidFill>
              <a:latin typeface="Arial Unicode MS" pitchFamily="34" charset="-122"/>
              <a:sym typeface="Arial Unicode MS" pitchFamily="34" charset="-122"/>
            </a:endParaRPr>
          </a:p>
          <a:p>
            <a:pPr>
              <a:lnSpc>
                <a:spcPts val="2454"/>
              </a:lnSpc>
              <a:tabLst>
                <a:tab pos="300586" algn="l"/>
                <a:tab pos="656836" algn="l"/>
                <a:tab pos="801563" algn="l"/>
                <a:tab pos="1001954" algn="l"/>
                <a:tab pos="2760939" algn="l"/>
              </a:tabLst>
            </a:pPr>
            <a:r>
              <a:rPr lang="en-US" sz="2400" dirty="0">
                <a:solidFill>
                  <a:srgbClr val="000000"/>
                </a:solidFill>
                <a:latin typeface="Calibri" pitchFamily="34" charset="0"/>
                <a:ea typeface="Calibri" pitchFamily="34" charset="0"/>
                <a:cs typeface="Calibri" pitchFamily="34" charset="0"/>
                <a:sym typeface="Calibri" pitchFamily="34" charset="0"/>
              </a:rPr>
              <a:t>			</a:t>
            </a:r>
            <a:r>
              <a:rPr lang="en-US" sz="2000" dirty="0">
                <a:solidFill>
                  <a:srgbClr val="003365"/>
                </a:solidFill>
                <a:latin typeface="Arial Unicode MS" pitchFamily="34" charset="-122"/>
                <a:sym typeface="Arial Unicode MS" pitchFamily="34" charset="-122"/>
              </a:rPr>
              <a:t>•</a:t>
            </a:r>
            <a:r>
              <a:rPr lang="en-US" sz="2000" dirty="0">
                <a:solidFill>
                  <a:srgbClr val="000000"/>
                </a:solidFill>
                <a:latin typeface="Times New Roman" pitchFamily="18" charset="0"/>
                <a:sym typeface="Times New Roman" pitchFamily="18" charset="0"/>
              </a:rPr>
              <a:t>  </a:t>
            </a:r>
            <a:r>
              <a:rPr lang="en-US" sz="2000" dirty="0">
                <a:solidFill>
                  <a:srgbClr val="000000"/>
                </a:solidFill>
                <a:latin typeface="微软雅黑" pitchFamily="34" charset="-122"/>
                <a:sym typeface="微软雅黑" pitchFamily="34" charset="-122"/>
              </a:rPr>
              <a:t>据报道，武汉监控摄像头已超过</a:t>
            </a:r>
            <a:r>
              <a:rPr lang="en-US" sz="2000" dirty="0">
                <a:solidFill>
                  <a:srgbClr val="000000"/>
                </a:solidFill>
                <a:latin typeface="Arial Unicode MS" pitchFamily="34" charset="-122"/>
                <a:sym typeface="Arial Unicode MS" pitchFamily="34" charset="-122"/>
              </a:rPr>
              <a:t>25</a:t>
            </a:r>
            <a:r>
              <a:rPr lang="en-US" sz="2000" dirty="0">
                <a:solidFill>
                  <a:srgbClr val="000000"/>
                </a:solidFill>
                <a:latin typeface="微软雅黑" pitchFamily="34" charset="-122"/>
                <a:sym typeface="微软雅黑" pitchFamily="34" charset="-122"/>
              </a:rPr>
              <a:t>万个，如采用</a:t>
            </a:r>
            <a:r>
              <a:rPr lang="en-US" sz="2000" dirty="0">
                <a:solidFill>
                  <a:srgbClr val="000000"/>
                </a:solidFill>
                <a:latin typeface="Arial Unicode MS" pitchFamily="34" charset="-122"/>
                <a:sym typeface="Arial Unicode MS" pitchFamily="34" charset="-122"/>
              </a:rPr>
              <a:t>1080P</a:t>
            </a:r>
            <a:r>
              <a:rPr lang="en-US" sz="2000" dirty="0">
                <a:solidFill>
                  <a:srgbClr val="000000"/>
                </a:solidFill>
                <a:latin typeface="微软雅黑" pitchFamily="34" charset="-122"/>
                <a:sym typeface="微软雅黑" pitchFamily="34" charset="-122"/>
              </a:rPr>
              <a:t>高清摄</a:t>
            </a:r>
            <a:endParaRPr lang="zh-CN" altLang="en-US" sz="2000" dirty="0">
              <a:solidFill>
                <a:srgbClr val="000000"/>
              </a:solidFill>
              <a:latin typeface="微软雅黑" pitchFamily="34" charset="-122"/>
              <a:sym typeface="微软雅黑" pitchFamily="34" charset="-122"/>
            </a:endParaRPr>
          </a:p>
          <a:p>
            <a:pPr>
              <a:lnSpc>
                <a:spcPts val="2016"/>
              </a:lnSpc>
              <a:tabLst>
                <a:tab pos="300586" algn="l"/>
                <a:tab pos="656836" algn="l"/>
                <a:tab pos="801563" algn="l"/>
                <a:tab pos="1001954" algn="l"/>
                <a:tab pos="2760939" algn="l"/>
              </a:tabLst>
            </a:pPr>
            <a:r>
              <a:rPr lang="en-US" sz="2400" dirty="0">
                <a:solidFill>
                  <a:srgbClr val="000000"/>
                </a:solidFill>
                <a:latin typeface="Calibri" pitchFamily="34" charset="0"/>
                <a:ea typeface="Calibri" pitchFamily="34" charset="0"/>
                <a:cs typeface="Calibri" pitchFamily="34" charset="0"/>
                <a:sym typeface="Calibri" pitchFamily="34" charset="0"/>
              </a:rPr>
              <a:t>				</a:t>
            </a:r>
            <a:r>
              <a:rPr lang="en-US" sz="2000" dirty="0" err="1">
                <a:solidFill>
                  <a:srgbClr val="000000"/>
                </a:solidFill>
                <a:latin typeface="微软雅黑" pitchFamily="34" charset="-122"/>
                <a:sym typeface="微软雅黑" pitchFamily="34" charset="-122"/>
              </a:rPr>
              <a:t>像头</a:t>
            </a:r>
            <a:r>
              <a:rPr lang="en-US" sz="2000" dirty="0">
                <a:solidFill>
                  <a:srgbClr val="000000"/>
                </a:solidFill>
                <a:latin typeface="微软雅黑" pitchFamily="34" charset="-122"/>
                <a:sym typeface="微软雅黑" pitchFamily="34" charset="-122"/>
              </a:rPr>
              <a:t>（</a:t>
            </a:r>
            <a:r>
              <a:rPr lang="zh-CN" altLang="en-US" sz="2000" dirty="0">
                <a:solidFill>
                  <a:srgbClr val="000000"/>
                </a:solidFill>
                <a:latin typeface="微软雅黑" pitchFamily="34" charset="-122"/>
                <a:sym typeface="微软雅黑" pitchFamily="34" charset="-122"/>
              </a:rPr>
              <a:t>一个摄像头</a:t>
            </a:r>
            <a:r>
              <a:rPr lang="en-US" sz="2000" dirty="0">
                <a:solidFill>
                  <a:srgbClr val="000000"/>
                </a:solidFill>
                <a:latin typeface="微软雅黑" pitchFamily="34" charset="-122"/>
                <a:sym typeface="微软雅黑" pitchFamily="34" charset="-122"/>
              </a:rPr>
              <a:t>一天产生数据量</a:t>
            </a:r>
            <a:r>
              <a:rPr lang="en-US" sz="2000" dirty="0">
                <a:solidFill>
                  <a:srgbClr val="000000"/>
                </a:solidFill>
                <a:latin typeface="Arial Unicode MS" pitchFamily="34" charset="-122"/>
                <a:sym typeface="Arial Unicode MS" pitchFamily="34" charset="-122"/>
              </a:rPr>
              <a:t>40GB</a:t>
            </a:r>
            <a:r>
              <a:rPr lang="en-US" sz="2000" dirty="0">
                <a:solidFill>
                  <a:srgbClr val="000000"/>
                </a:solidFill>
                <a:latin typeface="微软雅黑" pitchFamily="34" charset="-122"/>
                <a:sym typeface="微软雅黑" pitchFamily="34" charset="-122"/>
              </a:rPr>
              <a:t>以上），</a:t>
            </a:r>
            <a:r>
              <a:rPr lang="en-US" sz="2000" dirty="0" err="1">
                <a:solidFill>
                  <a:srgbClr val="000000"/>
                </a:solidFill>
                <a:latin typeface="微软雅黑" pitchFamily="34" charset="-122"/>
                <a:sym typeface="微软雅黑" pitchFamily="34" charset="-122"/>
              </a:rPr>
              <a:t>整个城市每天</a:t>
            </a:r>
            <a:endParaRPr lang="en-US" sz="2000" dirty="0">
              <a:solidFill>
                <a:srgbClr val="000000"/>
              </a:solidFill>
              <a:latin typeface="微软雅黑" pitchFamily="34" charset="-122"/>
              <a:sym typeface="微软雅黑" pitchFamily="34" charset="-122"/>
            </a:endParaRPr>
          </a:p>
          <a:p>
            <a:pPr>
              <a:lnSpc>
                <a:spcPts val="2016"/>
              </a:lnSpc>
              <a:tabLst>
                <a:tab pos="300586" algn="l"/>
                <a:tab pos="656836" algn="l"/>
                <a:tab pos="801563" algn="l"/>
                <a:tab pos="1001954" algn="l"/>
                <a:tab pos="2760939" algn="l"/>
              </a:tabLst>
            </a:pPr>
            <a:r>
              <a:rPr lang="en-US" sz="2000" dirty="0">
                <a:solidFill>
                  <a:srgbClr val="000000"/>
                </a:solidFill>
                <a:latin typeface="微软雅黑" pitchFamily="34" charset="-122"/>
                <a:sym typeface="微软雅黑" pitchFamily="34" charset="-122"/>
              </a:rPr>
              <a:t>                新增监控数据</a:t>
            </a:r>
            <a:r>
              <a:rPr lang="en-US" sz="2000" dirty="0">
                <a:solidFill>
                  <a:srgbClr val="000000"/>
                </a:solidFill>
                <a:latin typeface="Arial Unicode MS" pitchFamily="34" charset="-122"/>
                <a:sym typeface="Arial Unicode MS" pitchFamily="34" charset="-122"/>
              </a:rPr>
              <a:t>10PB</a:t>
            </a:r>
            <a:r>
              <a:rPr lang="en-US" sz="2000" dirty="0">
                <a:solidFill>
                  <a:srgbClr val="000000"/>
                </a:solidFill>
                <a:latin typeface="微软雅黑" pitchFamily="34" charset="-122"/>
                <a:sym typeface="微软雅黑" pitchFamily="34" charset="-122"/>
              </a:rPr>
              <a:t>以上</a:t>
            </a:r>
            <a:endParaRPr lang="zh-CN" altLang="en-US" sz="2400" dirty="0"/>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457" y="4092615"/>
            <a:ext cx="5497944" cy="201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453" y="4092615"/>
            <a:ext cx="2422052" cy="201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BC1A8326-E5E1-BD64-DAB0-6CD227FB0B6B}"/>
              </a:ext>
            </a:extLst>
          </p:cNvPr>
          <p:cNvSpPr/>
          <p:nvPr/>
        </p:nvSpPr>
        <p:spPr>
          <a:xfrm>
            <a:off x="5461996" y="261990"/>
            <a:ext cx="1641475" cy="541825"/>
          </a:xfrm>
          <a:prstGeom prst="rect">
            <a:avLst/>
          </a:prstGeom>
          <a:noFill/>
          <a:ln>
            <a:noFill/>
          </a:ln>
        </p:spPr>
        <p:txBody>
          <a:bodyPr wrap="none" lIns="0" tIns="0" rIns="0" bIns="40078">
            <a:spAutoFit/>
          </a:bodyPr>
          <a:lstStyle/>
          <a:p>
            <a:pPr>
              <a:lnSpc>
                <a:spcPts val="4120"/>
              </a:lnSpc>
            </a:pPr>
            <a:r>
              <a:rPr lang="en-US" altLang="zh-CN" sz="3200" b="1" dirty="0" err="1">
                <a:latin typeface="微软雅黑" pitchFamily="34" charset="-122"/>
                <a:sym typeface="微软雅黑" pitchFamily="34" charset="-122"/>
              </a:rPr>
              <a:t>应用背景</a:t>
            </a:r>
            <a:endParaRPr lang="zh-CN" altLang="en-US" sz="3200" b="1" dirty="0">
              <a:latin typeface="微软雅黑" pitchFamily="34" charset="-122"/>
              <a:sym typeface="微软雅黑" pitchFamily="34" charset="-122"/>
            </a:endParaRPr>
          </a:p>
        </p:txBody>
      </p:sp>
    </p:spTree>
    <p:extLst>
      <p:ext uri="{BB962C8B-B14F-4D97-AF65-F5344CB8AC3E}">
        <p14:creationId xmlns:p14="http://schemas.microsoft.com/office/powerpoint/2010/main" val="1500391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A99D-27AC-4EFF-8C9F-BF424A20D899}"/>
              </a:ext>
            </a:extLst>
          </p:cNvPr>
          <p:cNvSpPr>
            <a:spLocks noGrp="1"/>
          </p:cNvSpPr>
          <p:nvPr>
            <p:ph type="title"/>
          </p:nvPr>
        </p:nvSpPr>
        <p:spPr/>
        <p:txBody>
          <a:bodyPr/>
          <a:lstStyle/>
          <a:p>
            <a:r>
              <a:rPr lang="en-US" altLang="zh-CN"/>
              <a:t>1.3 </a:t>
            </a:r>
            <a:r>
              <a:rPr lang="zh-CN" altLang="en-US"/>
              <a:t>大数据处理模式：并行处理</a:t>
            </a:r>
            <a:endParaRPr lang="en-US"/>
          </a:p>
        </p:txBody>
      </p:sp>
      <p:sp>
        <p:nvSpPr>
          <p:cNvPr id="3" name="Content Placeholder 2">
            <a:extLst>
              <a:ext uri="{FF2B5EF4-FFF2-40B4-BE49-F238E27FC236}">
                <a16:creationId xmlns:a16="http://schemas.microsoft.com/office/drawing/2014/main" id="{8F22C659-F3B4-4028-B7D3-C74002C79099}"/>
              </a:ext>
            </a:extLst>
          </p:cNvPr>
          <p:cNvSpPr>
            <a:spLocks noGrp="1"/>
          </p:cNvSpPr>
          <p:nvPr>
            <p:ph idx="1"/>
          </p:nvPr>
        </p:nvSpPr>
        <p:spPr>
          <a:xfrm>
            <a:off x="680483" y="1160757"/>
            <a:ext cx="10930269" cy="1450096"/>
          </a:xfrm>
        </p:spPr>
        <p:txBody>
          <a:bodyPr/>
          <a:lstStyle/>
          <a:p>
            <a:r>
              <a:rPr lang="zh-CN" altLang="en-US"/>
              <a:t>并行处理</a:t>
            </a:r>
            <a:endParaRPr lang="en-US" altLang="zh-CN"/>
          </a:p>
          <a:p>
            <a:pPr lvl="1"/>
            <a:r>
              <a:rPr lang="zh-CN" altLang="en-US"/>
              <a:t>同时对多条指令、多个任务或多个数据进行处理的一种计算技术</a:t>
            </a:r>
            <a:endParaRPr lang="en-US" altLang="zh-CN"/>
          </a:p>
          <a:p>
            <a:pPr lvl="1"/>
            <a:r>
              <a:rPr lang="zh-CN" altLang="en-US"/>
              <a:t>并行处理分类（</a:t>
            </a:r>
            <a:r>
              <a:rPr lang="en-US" altLang="zh-CN"/>
              <a:t>Flynn</a:t>
            </a:r>
            <a:r>
              <a:rPr lang="zh-CN" altLang="en-US"/>
              <a:t>分类法）</a:t>
            </a:r>
            <a:endParaRPr lang="en-US" altLang="zh-CN"/>
          </a:p>
          <a:p>
            <a:pPr lvl="2"/>
            <a:endParaRPr lang="en-US"/>
          </a:p>
        </p:txBody>
      </p:sp>
      <p:grpSp>
        <p:nvGrpSpPr>
          <p:cNvPr id="22" name="Group 21">
            <a:extLst>
              <a:ext uri="{FF2B5EF4-FFF2-40B4-BE49-F238E27FC236}">
                <a16:creationId xmlns:a16="http://schemas.microsoft.com/office/drawing/2014/main" id="{B6E89FB3-2B91-482C-8E91-F01BC8D65ADE}"/>
              </a:ext>
            </a:extLst>
          </p:cNvPr>
          <p:cNvGrpSpPr/>
          <p:nvPr/>
        </p:nvGrpSpPr>
        <p:grpSpPr>
          <a:xfrm>
            <a:off x="581894" y="2793416"/>
            <a:ext cx="6544055" cy="3258552"/>
            <a:chOff x="1039094" y="2971748"/>
            <a:chExt cx="6544055" cy="3258552"/>
          </a:xfrm>
        </p:grpSpPr>
        <p:cxnSp>
          <p:nvCxnSpPr>
            <p:cNvPr id="5" name="Straight Arrow Connector 4">
              <a:extLst>
                <a:ext uri="{FF2B5EF4-FFF2-40B4-BE49-F238E27FC236}">
                  <a16:creationId xmlns:a16="http://schemas.microsoft.com/office/drawing/2014/main" id="{CC559233-F237-456A-8C92-F3A0C9223604}"/>
                </a:ext>
              </a:extLst>
            </p:cNvPr>
            <p:cNvCxnSpPr>
              <a:cxnSpLocks/>
            </p:cNvCxnSpPr>
            <p:nvPr/>
          </p:nvCxnSpPr>
          <p:spPr>
            <a:xfrm>
              <a:off x="1674394" y="5860968"/>
              <a:ext cx="554455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250B31-AA19-4408-99DC-D0D221C544AC}"/>
                </a:ext>
              </a:extLst>
            </p:cNvPr>
            <p:cNvCxnSpPr>
              <a:cxnSpLocks/>
            </p:cNvCxnSpPr>
            <p:nvPr/>
          </p:nvCxnSpPr>
          <p:spPr>
            <a:xfrm flipV="1">
              <a:off x="1674394" y="3028784"/>
              <a:ext cx="0" cy="28321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9C1709-6979-46AE-ADC8-ED34D4EF71A7}"/>
                </a:ext>
              </a:extLst>
            </p:cNvPr>
            <p:cNvSpPr/>
            <p:nvPr/>
          </p:nvSpPr>
          <p:spPr>
            <a:xfrm>
              <a:off x="1940092" y="3338430"/>
              <a:ext cx="2438400" cy="101700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多指令单数据流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(MISD)</a:t>
              </a:r>
            </a:p>
          </p:txBody>
        </p:sp>
        <p:sp>
          <p:nvSpPr>
            <p:cNvPr id="12" name="Rectangle 11">
              <a:extLst>
                <a:ext uri="{FF2B5EF4-FFF2-40B4-BE49-F238E27FC236}">
                  <a16:creationId xmlns:a16="http://schemas.microsoft.com/office/drawing/2014/main" id="{8B453D05-09F5-4016-9078-FFB75A095B6D}"/>
                </a:ext>
              </a:extLst>
            </p:cNvPr>
            <p:cNvSpPr/>
            <p:nvPr/>
          </p:nvSpPr>
          <p:spPr>
            <a:xfrm>
              <a:off x="1940092" y="4513180"/>
              <a:ext cx="2438400" cy="101700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单指令单数据流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(SISD)</a:t>
              </a:r>
            </a:p>
          </p:txBody>
        </p:sp>
        <p:sp>
          <p:nvSpPr>
            <p:cNvPr id="13" name="Rectangle 12">
              <a:extLst>
                <a:ext uri="{FF2B5EF4-FFF2-40B4-BE49-F238E27FC236}">
                  <a16:creationId xmlns:a16="http://schemas.microsoft.com/office/drawing/2014/main" id="{19D4ED3C-8709-4743-97F7-D589653DD13E}"/>
                </a:ext>
              </a:extLst>
            </p:cNvPr>
            <p:cNvSpPr/>
            <p:nvPr/>
          </p:nvSpPr>
          <p:spPr>
            <a:xfrm>
              <a:off x="4645192" y="3352864"/>
              <a:ext cx="2438400" cy="10170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多指令多数据流</a:t>
              </a:r>
              <a:endParaRPr lang="en-US" altLang="zh-CN">
                <a:latin typeface="Arial" panose="020B0604020202020204" pitchFamily="34" charset="0"/>
                <a:ea typeface="微软雅黑" panose="020B0503020204020204" pitchFamily="34" charset="-122"/>
              </a:endParaRPr>
            </a:p>
            <a:p>
              <a:pPr algn="ctr"/>
              <a:r>
                <a:rPr lang="en-US" altLang="zh-CN">
                  <a:latin typeface="Arial" panose="020B0604020202020204" pitchFamily="34" charset="0"/>
                  <a:ea typeface="微软雅黑" panose="020B0503020204020204" pitchFamily="34" charset="-122"/>
                </a:rPr>
                <a:t>(MIMD)</a:t>
              </a:r>
              <a:endParaRPr lang="en-US">
                <a:latin typeface="Arial" panose="020B0604020202020204" pitchFamily="34" charset="0"/>
                <a:ea typeface="微软雅黑" panose="020B0503020204020204" pitchFamily="34" charset="-122"/>
              </a:endParaRPr>
            </a:p>
          </p:txBody>
        </p:sp>
        <p:sp>
          <p:nvSpPr>
            <p:cNvPr id="14" name="Rectangle 13">
              <a:extLst>
                <a:ext uri="{FF2B5EF4-FFF2-40B4-BE49-F238E27FC236}">
                  <a16:creationId xmlns:a16="http://schemas.microsoft.com/office/drawing/2014/main" id="{8869DD11-9F9A-479A-A9EF-C46D9FF8A0BC}"/>
                </a:ext>
              </a:extLst>
            </p:cNvPr>
            <p:cNvSpPr/>
            <p:nvPr/>
          </p:nvSpPr>
          <p:spPr>
            <a:xfrm>
              <a:off x="4645192" y="4513180"/>
              <a:ext cx="2438400" cy="101700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单指令多数据流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(SIMD)</a:t>
              </a:r>
            </a:p>
          </p:txBody>
        </p:sp>
        <p:sp>
          <p:nvSpPr>
            <p:cNvPr id="15" name="Rectangle 14">
              <a:extLst>
                <a:ext uri="{FF2B5EF4-FFF2-40B4-BE49-F238E27FC236}">
                  <a16:creationId xmlns:a16="http://schemas.microsoft.com/office/drawing/2014/main" id="{18572A8D-5B90-4740-A570-FAE99CC79479}"/>
                </a:ext>
              </a:extLst>
            </p:cNvPr>
            <p:cNvSpPr/>
            <p:nvPr/>
          </p:nvSpPr>
          <p:spPr>
            <a:xfrm>
              <a:off x="1039094" y="3532136"/>
              <a:ext cx="380632" cy="1675459"/>
            </a:xfrm>
            <a:prstGeom prst="rect">
              <a:avLst/>
            </a:prstGeom>
          </p:spPr>
          <p:txBody>
            <a:bodyPr wrap="square">
              <a:spAutoFit/>
            </a:bodyPr>
            <a:lstStyle/>
            <a:p>
              <a:pPr>
                <a:lnSpc>
                  <a:spcPct val="200000"/>
                </a:lnSpc>
              </a:pPr>
              <a:r>
                <a:rPr lang="zh-CN" altLang="en-US">
                  <a:latin typeface="Arial" panose="020B0604020202020204" pitchFamily="34" charset="0"/>
                  <a:ea typeface="微软雅黑" panose="020B0503020204020204" pitchFamily="34" charset="-122"/>
                </a:rPr>
                <a:t>指令流</a:t>
              </a:r>
              <a:endParaRPr lang="en-US"/>
            </a:p>
          </p:txBody>
        </p:sp>
        <p:sp>
          <p:nvSpPr>
            <p:cNvPr id="16" name="Rectangle 15">
              <a:extLst>
                <a:ext uri="{FF2B5EF4-FFF2-40B4-BE49-F238E27FC236}">
                  <a16:creationId xmlns:a16="http://schemas.microsoft.com/office/drawing/2014/main" id="{09540153-2853-467E-87FB-C5E4D96BEA6D}"/>
                </a:ext>
              </a:extLst>
            </p:cNvPr>
            <p:cNvSpPr/>
            <p:nvPr/>
          </p:nvSpPr>
          <p:spPr>
            <a:xfrm>
              <a:off x="3846094" y="5860968"/>
              <a:ext cx="1261884" cy="369332"/>
            </a:xfrm>
            <a:prstGeom prst="rect">
              <a:avLst/>
            </a:prstGeom>
          </p:spPr>
          <p:txBody>
            <a:bodyPr wrap="none">
              <a:spAutoFit/>
            </a:bodyPr>
            <a:lstStyle/>
            <a:p>
              <a:r>
                <a:rPr lang="zh-CN" altLang="en-US">
                  <a:latin typeface="Arial" panose="020B0604020202020204" pitchFamily="34" charset="0"/>
                  <a:ea typeface="微软雅黑" panose="020B0503020204020204" pitchFamily="34" charset="-122"/>
                </a:rPr>
                <a:t>数   据   流</a:t>
              </a:r>
              <a:endParaRPr lang="en-US"/>
            </a:p>
          </p:txBody>
        </p:sp>
        <p:sp>
          <p:nvSpPr>
            <p:cNvPr id="19" name="Rectangle 18">
              <a:extLst>
                <a:ext uri="{FF2B5EF4-FFF2-40B4-BE49-F238E27FC236}">
                  <a16:creationId xmlns:a16="http://schemas.microsoft.com/office/drawing/2014/main" id="{6AF495AF-3DDF-47BB-97E1-15AAD4E388D8}"/>
                </a:ext>
              </a:extLst>
            </p:cNvPr>
            <p:cNvSpPr/>
            <p:nvPr/>
          </p:nvSpPr>
          <p:spPr>
            <a:xfrm>
              <a:off x="1229410" y="5860968"/>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少</a:t>
              </a:r>
              <a:endParaRPr lang="en-US" sz="1400"/>
            </a:p>
          </p:txBody>
        </p:sp>
        <p:sp>
          <p:nvSpPr>
            <p:cNvPr id="20" name="Rectangle 19">
              <a:extLst>
                <a:ext uri="{FF2B5EF4-FFF2-40B4-BE49-F238E27FC236}">
                  <a16:creationId xmlns:a16="http://schemas.microsoft.com/office/drawing/2014/main" id="{BA0F656E-AF93-442A-BA4F-48FEB2B55EE4}"/>
                </a:ext>
              </a:extLst>
            </p:cNvPr>
            <p:cNvSpPr/>
            <p:nvPr/>
          </p:nvSpPr>
          <p:spPr>
            <a:xfrm>
              <a:off x="1226596" y="2971748"/>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多</a:t>
              </a:r>
              <a:endParaRPr lang="en-US" sz="1400"/>
            </a:p>
          </p:txBody>
        </p:sp>
        <p:sp>
          <p:nvSpPr>
            <p:cNvPr id="21" name="Rectangle 20">
              <a:extLst>
                <a:ext uri="{FF2B5EF4-FFF2-40B4-BE49-F238E27FC236}">
                  <a16:creationId xmlns:a16="http://schemas.microsoft.com/office/drawing/2014/main" id="{83E604B2-AAD6-4331-924E-B45B8B5E7FE2}"/>
                </a:ext>
              </a:extLst>
            </p:cNvPr>
            <p:cNvSpPr/>
            <p:nvPr/>
          </p:nvSpPr>
          <p:spPr>
            <a:xfrm>
              <a:off x="7218947" y="5872260"/>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多</a:t>
              </a:r>
              <a:endParaRPr lang="en-US" sz="1400"/>
            </a:p>
          </p:txBody>
        </p:sp>
      </p:grpSp>
      <p:grpSp>
        <p:nvGrpSpPr>
          <p:cNvPr id="6" name="组合 5">
            <a:extLst>
              <a:ext uri="{FF2B5EF4-FFF2-40B4-BE49-F238E27FC236}">
                <a16:creationId xmlns:a16="http://schemas.microsoft.com/office/drawing/2014/main" id="{532DE31C-A69C-46DC-AB40-093121BC2627}"/>
              </a:ext>
            </a:extLst>
          </p:cNvPr>
          <p:cNvGrpSpPr/>
          <p:nvPr/>
        </p:nvGrpSpPr>
        <p:grpSpPr>
          <a:xfrm>
            <a:off x="7492051" y="3670716"/>
            <a:ext cx="1039935" cy="1033631"/>
            <a:chOff x="7492051" y="3670716"/>
            <a:chExt cx="1039935" cy="1033631"/>
          </a:xfrm>
        </p:grpSpPr>
        <p:grpSp>
          <p:nvGrpSpPr>
            <p:cNvPr id="4" name="组合 3">
              <a:extLst>
                <a:ext uri="{FF2B5EF4-FFF2-40B4-BE49-F238E27FC236}">
                  <a16:creationId xmlns:a16="http://schemas.microsoft.com/office/drawing/2014/main" id="{BDBC63EE-F6F7-4CC0-AD02-648894C99EFF}"/>
                </a:ext>
              </a:extLst>
            </p:cNvPr>
            <p:cNvGrpSpPr/>
            <p:nvPr/>
          </p:nvGrpSpPr>
          <p:grpSpPr>
            <a:xfrm>
              <a:off x="7492051" y="4427621"/>
              <a:ext cx="1039935" cy="276726"/>
              <a:chOff x="7640053" y="4427621"/>
              <a:chExt cx="1039935" cy="276726"/>
            </a:xfrm>
          </p:grpSpPr>
          <p:sp>
            <p:nvSpPr>
              <p:cNvPr id="23" name="Rectangle 22">
                <a:extLst>
                  <a:ext uri="{FF2B5EF4-FFF2-40B4-BE49-F238E27FC236}">
                    <a16:creationId xmlns:a16="http://schemas.microsoft.com/office/drawing/2014/main" id="{F8527DDC-7DEA-4A3F-B81C-31EB370208A5}"/>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D5F1C30-3F14-4EE2-86D0-7B7947F71348}"/>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18" name="Rectangle 22">
              <a:extLst>
                <a:ext uri="{FF2B5EF4-FFF2-40B4-BE49-F238E27FC236}">
                  <a16:creationId xmlns:a16="http://schemas.microsoft.com/office/drawing/2014/main" id="{4B3A285B-E0CE-443A-AB58-0C6B5F17ECD2}"/>
                </a:ext>
              </a:extLst>
            </p:cNvPr>
            <p:cNvSpPr/>
            <p:nvPr/>
          </p:nvSpPr>
          <p:spPr>
            <a:xfrm>
              <a:off x="7853553"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grpSp>
      <p:cxnSp>
        <p:nvCxnSpPr>
          <p:cNvPr id="9" name="直接箭头连接符 8">
            <a:extLst>
              <a:ext uri="{FF2B5EF4-FFF2-40B4-BE49-F238E27FC236}">
                <a16:creationId xmlns:a16="http://schemas.microsoft.com/office/drawing/2014/main" id="{0CE7CC68-34CF-46F0-9A87-A386CD5AF283}"/>
              </a:ext>
            </a:extLst>
          </p:cNvPr>
          <p:cNvCxnSpPr>
            <a:endCxn id="18" idx="0"/>
          </p:cNvCxnSpPr>
          <p:nvPr/>
        </p:nvCxnSpPr>
        <p:spPr>
          <a:xfrm>
            <a:off x="8015979" y="3369799"/>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DAF1DB-353E-47DD-8A09-374AEE5479B0}"/>
              </a:ext>
            </a:extLst>
          </p:cNvPr>
          <p:cNvSpPr/>
          <p:nvPr/>
        </p:nvSpPr>
        <p:spPr>
          <a:xfrm>
            <a:off x="7675560" y="3188259"/>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17" name="Connector: Elbow 16">
            <a:extLst>
              <a:ext uri="{FF2B5EF4-FFF2-40B4-BE49-F238E27FC236}">
                <a16:creationId xmlns:a16="http://schemas.microsoft.com/office/drawing/2014/main" id="{6130AFF8-A11D-49A3-B844-EB84D5C590D8}"/>
              </a:ext>
            </a:extLst>
          </p:cNvPr>
          <p:cNvCxnSpPr>
            <a:stCxn id="23" idx="0"/>
            <a:endCxn id="24" idx="0"/>
          </p:cNvCxnSpPr>
          <p:nvPr/>
        </p:nvCxnSpPr>
        <p:spPr>
          <a:xfrm rot="5400000" flipH="1" flipV="1">
            <a:off x="8012018" y="4070080"/>
            <a:ext cx="12700" cy="715083"/>
          </a:xfrm>
          <a:prstGeom prst="bentConnector3">
            <a:avLst>
              <a:gd name="adj1" fmla="val 1800000"/>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20CCA7E-0E5B-4FBF-B9F6-D90AF4657812}"/>
              </a:ext>
            </a:extLst>
          </p:cNvPr>
          <p:cNvCxnSpPr>
            <a:cxnSpLocks/>
            <a:stCxn id="18" idx="2"/>
          </p:cNvCxnSpPr>
          <p:nvPr/>
        </p:nvCxnSpPr>
        <p:spPr>
          <a:xfrm>
            <a:off x="8015979" y="3947442"/>
            <a:ext cx="0" cy="253083"/>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60EDB0-6E4B-4AED-81A7-189220A856C4}"/>
              </a:ext>
            </a:extLst>
          </p:cNvPr>
          <p:cNvCxnSpPr>
            <a:stCxn id="23" idx="3"/>
            <a:endCxn id="24" idx="1"/>
          </p:cNvCxnSpPr>
          <p:nvPr/>
        </p:nvCxnSpPr>
        <p:spPr>
          <a:xfrm>
            <a:off x="7816903" y="4565984"/>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EC1CBD9-3F33-4C99-97C5-B4E088A6AE9B}"/>
              </a:ext>
            </a:extLst>
          </p:cNvPr>
          <p:cNvSpPr/>
          <p:nvPr/>
        </p:nvSpPr>
        <p:spPr>
          <a:xfrm>
            <a:off x="7702843"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42" name="直接箭头连接符 8">
            <a:extLst>
              <a:ext uri="{FF2B5EF4-FFF2-40B4-BE49-F238E27FC236}">
                <a16:creationId xmlns:a16="http://schemas.microsoft.com/office/drawing/2014/main" id="{C93E42CC-DBB6-4272-8D72-B415ECE143AD}"/>
              </a:ext>
            </a:extLst>
          </p:cNvPr>
          <p:cNvCxnSpPr>
            <a:cxnSpLocks/>
          </p:cNvCxnSpPr>
          <p:nvPr/>
        </p:nvCxnSpPr>
        <p:spPr>
          <a:xfrm flipV="1">
            <a:off x="7654477"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8300C7A-DDF8-4A18-95FC-1C3013263CEC}"/>
              </a:ext>
            </a:extLst>
          </p:cNvPr>
          <p:cNvSpPr/>
          <p:nvPr/>
        </p:nvSpPr>
        <p:spPr>
          <a:xfrm>
            <a:off x="8090358"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44" name="直接箭头连接符 8">
            <a:extLst>
              <a:ext uri="{FF2B5EF4-FFF2-40B4-BE49-F238E27FC236}">
                <a16:creationId xmlns:a16="http://schemas.microsoft.com/office/drawing/2014/main" id="{40882A59-2B86-4295-A952-81139233CD25}"/>
              </a:ext>
            </a:extLst>
          </p:cNvPr>
          <p:cNvCxnSpPr>
            <a:cxnSpLocks/>
          </p:cNvCxnSpPr>
          <p:nvPr/>
        </p:nvCxnSpPr>
        <p:spPr>
          <a:xfrm flipV="1">
            <a:off x="8375910"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47" name="组合 3">
            <a:extLst>
              <a:ext uri="{FF2B5EF4-FFF2-40B4-BE49-F238E27FC236}">
                <a16:creationId xmlns:a16="http://schemas.microsoft.com/office/drawing/2014/main" id="{D1C2A5F6-3C85-48F4-ABC6-12B032C88796}"/>
              </a:ext>
            </a:extLst>
          </p:cNvPr>
          <p:cNvGrpSpPr/>
          <p:nvPr/>
        </p:nvGrpSpPr>
        <p:grpSpPr>
          <a:xfrm>
            <a:off x="8991656" y="4427621"/>
            <a:ext cx="1039935" cy="276726"/>
            <a:chOff x="7640053" y="4427621"/>
            <a:chExt cx="1039935" cy="276726"/>
          </a:xfrm>
        </p:grpSpPr>
        <p:sp>
          <p:nvSpPr>
            <p:cNvPr id="49" name="Rectangle 48">
              <a:extLst>
                <a:ext uri="{FF2B5EF4-FFF2-40B4-BE49-F238E27FC236}">
                  <a16:creationId xmlns:a16="http://schemas.microsoft.com/office/drawing/2014/main" id="{0DA60BBF-DE32-4C90-B75E-726C15E943E6}"/>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C2ECE290-C793-4CFE-948C-33FFABE68F7D}"/>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48" name="Rectangle 22">
            <a:extLst>
              <a:ext uri="{FF2B5EF4-FFF2-40B4-BE49-F238E27FC236}">
                <a16:creationId xmlns:a16="http://schemas.microsoft.com/office/drawing/2014/main" id="{4B75DCF9-B9A4-40F5-80BB-AD741C8F2460}"/>
              </a:ext>
            </a:extLst>
          </p:cNvPr>
          <p:cNvSpPr/>
          <p:nvPr/>
        </p:nvSpPr>
        <p:spPr>
          <a:xfrm>
            <a:off x="8990941"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cxnSp>
        <p:nvCxnSpPr>
          <p:cNvPr id="51" name="直接箭头连接符 8">
            <a:extLst>
              <a:ext uri="{FF2B5EF4-FFF2-40B4-BE49-F238E27FC236}">
                <a16:creationId xmlns:a16="http://schemas.microsoft.com/office/drawing/2014/main" id="{1F4427C9-2A2E-4745-B993-30588C1CD64F}"/>
              </a:ext>
            </a:extLst>
          </p:cNvPr>
          <p:cNvCxnSpPr>
            <a:endCxn id="48" idx="0"/>
          </p:cNvCxnSpPr>
          <p:nvPr/>
        </p:nvCxnSpPr>
        <p:spPr>
          <a:xfrm>
            <a:off x="9153367" y="3369799"/>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2958768-4166-411E-9301-44AECFD5C965}"/>
              </a:ext>
            </a:extLst>
          </p:cNvPr>
          <p:cNvSpPr/>
          <p:nvPr/>
        </p:nvSpPr>
        <p:spPr>
          <a:xfrm>
            <a:off x="8797708" y="3188259"/>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54" name="Straight Arrow Connector 53">
            <a:extLst>
              <a:ext uri="{FF2B5EF4-FFF2-40B4-BE49-F238E27FC236}">
                <a16:creationId xmlns:a16="http://schemas.microsoft.com/office/drawing/2014/main" id="{1F9653D5-15D0-4E14-BFF6-983C11365AF4}"/>
              </a:ext>
            </a:extLst>
          </p:cNvPr>
          <p:cNvCxnSpPr>
            <a:cxnSpLocks/>
            <a:stCxn id="48" idx="2"/>
            <a:endCxn id="49" idx="0"/>
          </p:cNvCxnSpPr>
          <p:nvPr/>
        </p:nvCxnSpPr>
        <p:spPr>
          <a:xfrm>
            <a:off x="9153367" y="3947442"/>
            <a:ext cx="715" cy="480179"/>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8E1EAD9-8EA0-48B1-B0E9-59D0148FC462}"/>
              </a:ext>
            </a:extLst>
          </p:cNvPr>
          <p:cNvCxnSpPr>
            <a:stCxn id="49" idx="3"/>
            <a:endCxn id="50" idx="1"/>
          </p:cNvCxnSpPr>
          <p:nvPr/>
        </p:nvCxnSpPr>
        <p:spPr>
          <a:xfrm>
            <a:off x="9316508" y="4565984"/>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A3398C5-B0EE-4CAF-9853-B68BA61CDD50}"/>
              </a:ext>
            </a:extLst>
          </p:cNvPr>
          <p:cNvSpPr/>
          <p:nvPr/>
        </p:nvSpPr>
        <p:spPr>
          <a:xfrm>
            <a:off x="9202448"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57" name="直接箭头连接符 8">
            <a:extLst>
              <a:ext uri="{FF2B5EF4-FFF2-40B4-BE49-F238E27FC236}">
                <a16:creationId xmlns:a16="http://schemas.microsoft.com/office/drawing/2014/main" id="{FD395A75-829A-434A-867B-BE4A6E8D3671}"/>
              </a:ext>
            </a:extLst>
          </p:cNvPr>
          <p:cNvCxnSpPr>
            <a:cxnSpLocks/>
          </p:cNvCxnSpPr>
          <p:nvPr/>
        </p:nvCxnSpPr>
        <p:spPr>
          <a:xfrm flipV="1">
            <a:off x="9154082"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7A03BAC-8B5A-44C5-B03F-57F48F6F7888}"/>
              </a:ext>
            </a:extLst>
          </p:cNvPr>
          <p:cNvSpPr/>
          <p:nvPr/>
        </p:nvSpPr>
        <p:spPr>
          <a:xfrm>
            <a:off x="9589963"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59" name="直接箭头连接符 8">
            <a:extLst>
              <a:ext uri="{FF2B5EF4-FFF2-40B4-BE49-F238E27FC236}">
                <a16:creationId xmlns:a16="http://schemas.microsoft.com/office/drawing/2014/main" id="{08570B60-EAE8-4FC2-A3C9-6FD2DC5A19D7}"/>
              </a:ext>
            </a:extLst>
          </p:cNvPr>
          <p:cNvCxnSpPr>
            <a:cxnSpLocks/>
          </p:cNvCxnSpPr>
          <p:nvPr/>
        </p:nvCxnSpPr>
        <p:spPr>
          <a:xfrm flipV="1">
            <a:off x="9875515"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60" name="组合 5">
            <a:extLst>
              <a:ext uri="{FF2B5EF4-FFF2-40B4-BE49-F238E27FC236}">
                <a16:creationId xmlns:a16="http://schemas.microsoft.com/office/drawing/2014/main" id="{30176B14-C66C-469D-90D0-456787758476}"/>
              </a:ext>
            </a:extLst>
          </p:cNvPr>
          <p:cNvGrpSpPr/>
          <p:nvPr/>
        </p:nvGrpSpPr>
        <p:grpSpPr>
          <a:xfrm>
            <a:off x="10599760" y="3674718"/>
            <a:ext cx="1039935" cy="1033631"/>
            <a:chOff x="7492051" y="3670716"/>
            <a:chExt cx="1039935" cy="1033631"/>
          </a:xfrm>
        </p:grpSpPr>
        <p:grpSp>
          <p:nvGrpSpPr>
            <p:cNvPr id="61" name="组合 3">
              <a:extLst>
                <a:ext uri="{FF2B5EF4-FFF2-40B4-BE49-F238E27FC236}">
                  <a16:creationId xmlns:a16="http://schemas.microsoft.com/office/drawing/2014/main" id="{65CEDB21-7A13-4FB9-9EC9-7134DDDA75ED}"/>
                </a:ext>
              </a:extLst>
            </p:cNvPr>
            <p:cNvGrpSpPr/>
            <p:nvPr/>
          </p:nvGrpSpPr>
          <p:grpSpPr>
            <a:xfrm>
              <a:off x="7492051" y="4427621"/>
              <a:ext cx="1039935" cy="276726"/>
              <a:chOff x="7640053" y="4427621"/>
              <a:chExt cx="1039935" cy="276726"/>
            </a:xfrm>
          </p:grpSpPr>
          <p:sp>
            <p:nvSpPr>
              <p:cNvPr id="63" name="Rectangle 62">
                <a:extLst>
                  <a:ext uri="{FF2B5EF4-FFF2-40B4-BE49-F238E27FC236}">
                    <a16:creationId xmlns:a16="http://schemas.microsoft.com/office/drawing/2014/main" id="{BE11CE78-9853-4A3E-963C-CDB4AB2D2491}"/>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3998BBE-7FA4-4831-8206-FECA85B48E3B}"/>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62" name="Rectangle 22">
              <a:extLst>
                <a:ext uri="{FF2B5EF4-FFF2-40B4-BE49-F238E27FC236}">
                  <a16:creationId xmlns:a16="http://schemas.microsoft.com/office/drawing/2014/main" id="{F5C8B1B4-105A-4DBF-8978-555689494690}"/>
                </a:ext>
              </a:extLst>
            </p:cNvPr>
            <p:cNvSpPr/>
            <p:nvPr/>
          </p:nvSpPr>
          <p:spPr>
            <a:xfrm>
              <a:off x="7853553"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grpSp>
      <p:cxnSp>
        <p:nvCxnSpPr>
          <p:cNvPr id="65" name="直接箭头连接符 8">
            <a:extLst>
              <a:ext uri="{FF2B5EF4-FFF2-40B4-BE49-F238E27FC236}">
                <a16:creationId xmlns:a16="http://schemas.microsoft.com/office/drawing/2014/main" id="{B18F84BE-0FCE-449F-8944-F3A0FE3375CD}"/>
              </a:ext>
            </a:extLst>
          </p:cNvPr>
          <p:cNvCxnSpPr>
            <a:endCxn id="62" idx="0"/>
          </p:cNvCxnSpPr>
          <p:nvPr/>
        </p:nvCxnSpPr>
        <p:spPr>
          <a:xfrm>
            <a:off x="11123688" y="3373801"/>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9803290-D97D-42B9-9476-BD3EC73B57B3}"/>
              </a:ext>
            </a:extLst>
          </p:cNvPr>
          <p:cNvSpPr/>
          <p:nvPr/>
        </p:nvSpPr>
        <p:spPr>
          <a:xfrm>
            <a:off x="10783269" y="3192261"/>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67" name="Connector: Elbow 66">
            <a:extLst>
              <a:ext uri="{FF2B5EF4-FFF2-40B4-BE49-F238E27FC236}">
                <a16:creationId xmlns:a16="http://schemas.microsoft.com/office/drawing/2014/main" id="{3F9D20F1-EF88-46D2-BACD-BA31CE19A5E5}"/>
              </a:ext>
            </a:extLst>
          </p:cNvPr>
          <p:cNvCxnSpPr>
            <a:stCxn id="63" idx="0"/>
            <a:endCxn id="64" idx="0"/>
          </p:cNvCxnSpPr>
          <p:nvPr/>
        </p:nvCxnSpPr>
        <p:spPr>
          <a:xfrm rot="5400000" flipH="1" flipV="1">
            <a:off x="11119727" y="4074082"/>
            <a:ext cx="12700" cy="715083"/>
          </a:xfrm>
          <a:prstGeom prst="bentConnector3">
            <a:avLst>
              <a:gd name="adj1" fmla="val 1800000"/>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5EDBADE-1BEC-48E2-B180-0BB4851CEFD3}"/>
              </a:ext>
            </a:extLst>
          </p:cNvPr>
          <p:cNvCxnSpPr>
            <a:cxnSpLocks/>
            <a:stCxn id="62" idx="2"/>
          </p:cNvCxnSpPr>
          <p:nvPr/>
        </p:nvCxnSpPr>
        <p:spPr>
          <a:xfrm>
            <a:off x="11123688" y="3951444"/>
            <a:ext cx="0" cy="253083"/>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AE69B2-6F7D-494B-88FA-B31F7BA755F4}"/>
              </a:ext>
            </a:extLst>
          </p:cNvPr>
          <p:cNvCxnSpPr>
            <a:stCxn id="63" idx="3"/>
            <a:endCxn id="64" idx="1"/>
          </p:cNvCxnSpPr>
          <p:nvPr/>
        </p:nvCxnSpPr>
        <p:spPr>
          <a:xfrm>
            <a:off x="10924612" y="4569986"/>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6B45BED-11FA-4512-9E7F-23C29F4F0FAD}"/>
              </a:ext>
            </a:extLst>
          </p:cNvPr>
          <p:cNvSpPr/>
          <p:nvPr/>
        </p:nvSpPr>
        <p:spPr>
          <a:xfrm>
            <a:off x="10810552" y="4701999"/>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71" name="直接箭头连接符 8">
            <a:extLst>
              <a:ext uri="{FF2B5EF4-FFF2-40B4-BE49-F238E27FC236}">
                <a16:creationId xmlns:a16="http://schemas.microsoft.com/office/drawing/2014/main" id="{C8917FBC-C215-44DA-80D0-02E053868BAA}"/>
              </a:ext>
            </a:extLst>
          </p:cNvPr>
          <p:cNvCxnSpPr>
            <a:cxnSpLocks/>
          </p:cNvCxnSpPr>
          <p:nvPr/>
        </p:nvCxnSpPr>
        <p:spPr>
          <a:xfrm flipV="1">
            <a:off x="10762186" y="4708350"/>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5E3BFBF-87AF-4A06-ABB9-A247EF00FF24}"/>
              </a:ext>
            </a:extLst>
          </p:cNvPr>
          <p:cNvSpPr/>
          <p:nvPr/>
        </p:nvSpPr>
        <p:spPr>
          <a:xfrm>
            <a:off x="11198067" y="4701999"/>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73" name="直接箭头连接符 8">
            <a:extLst>
              <a:ext uri="{FF2B5EF4-FFF2-40B4-BE49-F238E27FC236}">
                <a16:creationId xmlns:a16="http://schemas.microsoft.com/office/drawing/2014/main" id="{91988C40-72CD-4FC7-BDC3-363996B59F99}"/>
              </a:ext>
            </a:extLst>
          </p:cNvPr>
          <p:cNvCxnSpPr>
            <a:cxnSpLocks/>
          </p:cNvCxnSpPr>
          <p:nvPr/>
        </p:nvCxnSpPr>
        <p:spPr>
          <a:xfrm flipV="1">
            <a:off x="11483619" y="4708350"/>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75" name="Rectangle 22">
            <a:extLst>
              <a:ext uri="{FF2B5EF4-FFF2-40B4-BE49-F238E27FC236}">
                <a16:creationId xmlns:a16="http://schemas.microsoft.com/office/drawing/2014/main" id="{025E3503-8307-4043-BDBD-2E0287B72566}"/>
              </a:ext>
            </a:extLst>
          </p:cNvPr>
          <p:cNvSpPr/>
          <p:nvPr/>
        </p:nvSpPr>
        <p:spPr>
          <a:xfrm>
            <a:off x="9707547" y="3677864"/>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cxnSp>
        <p:nvCxnSpPr>
          <p:cNvPr id="76" name="Straight Arrow Connector 75">
            <a:extLst>
              <a:ext uri="{FF2B5EF4-FFF2-40B4-BE49-F238E27FC236}">
                <a16:creationId xmlns:a16="http://schemas.microsoft.com/office/drawing/2014/main" id="{E5964EEC-EE25-4187-8C5C-FDC8682DA70E}"/>
              </a:ext>
            </a:extLst>
          </p:cNvPr>
          <p:cNvCxnSpPr>
            <a:cxnSpLocks/>
            <a:stCxn id="75" idx="2"/>
            <a:endCxn id="50" idx="0"/>
          </p:cNvCxnSpPr>
          <p:nvPr/>
        </p:nvCxnSpPr>
        <p:spPr>
          <a:xfrm flipH="1">
            <a:off x="9869165" y="3954590"/>
            <a:ext cx="808" cy="473031"/>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8">
            <a:extLst>
              <a:ext uri="{FF2B5EF4-FFF2-40B4-BE49-F238E27FC236}">
                <a16:creationId xmlns:a16="http://schemas.microsoft.com/office/drawing/2014/main" id="{C245FD88-115A-493A-9177-49E9FB45E1CC}"/>
              </a:ext>
            </a:extLst>
          </p:cNvPr>
          <p:cNvCxnSpPr>
            <a:cxnSpLocks/>
            <a:endCxn id="75" idx="0"/>
          </p:cNvCxnSpPr>
          <p:nvPr/>
        </p:nvCxnSpPr>
        <p:spPr>
          <a:xfrm>
            <a:off x="9869165" y="3369799"/>
            <a:ext cx="808" cy="308065"/>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01F400D-077B-4E5D-8C31-4E4696F9D874}"/>
              </a:ext>
            </a:extLst>
          </p:cNvPr>
          <p:cNvSpPr/>
          <p:nvPr/>
        </p:nvSpPr>
        <p:spPr>
          <a:xfrm>
            <a:off x="9845210" y="3186451"/>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85" name="直接箭头连接符 8">
            <a:extLst>
              <a:ext uri="{FF2B5EF4-FFF2-40B4-BE49-F238E27FC236}">
                <a16:creationId xmlns:a16="http://schemas.microsoft.com/office/drawing/2014/main" id="{F540AEFB-D4AE-428E-9549-BC3C7821FBE0}"/>
              </a:ext>
            </a:extLst>
          </p:cNvPr>
          <p:cNvCxnSpPr>
            <a:cxnSpLocks/>
          </p:cNvCxnSpPr>
          <p:nvPr/>
        </p:nvCxnSpPr>
        <p:spPr>
          <a:xfrm>
            <a:off x="10560050" y="4978400"/>
            <a:ext cx="924760" cy="400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C37DE08-67C4-436D-86DF-15D370484BA1}"/>
              </a:ext>
            </a:extLst>
          </p:cNvPr>
          <p:cNvSpPr/>
          <p:nvPr/>
        </p:nvSpPr>
        <p:spPr>
          <a:xfrm>
            <a:off x="7512522" y="5115825"/>
            <a:ext cx="998992"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a) SIMD</a:t>
            </a:r>
          </a:p>
        </p:txBody>
      </p:sp>
      <p:sp>
        <p:nvSpPr>
          <p:cNvPr id="92" name="Rectangle 91">
            <a:extLst>
              <a:ext uri="{FF2B5EF4-FFF2-40B4-BE49-F238E27FC236}">
                <a16:creationId xmlns:a16="http://schemas.microsoft.com/office/drawing/2014/main" id="{9DC89206-4615-4B21-B09B-2D774C87E43C}"/>
              </a:ext>
            </a:extLst>
          </p:cNvPr>
          <p:cNvSpPr/>
          <p:nvPr/>
        </p:nvSpPr>
        <p:spPr>
          <a:xfrm>
            <a:off x="8946056" y="5115825"/>
            <a:ext cx="1088761"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b) MIMD</a:t>
            </a:r>
          </a:p>
        </p:txBody>
      </p:sp>
      <p:sp>
        <p:nvSpPr>
          <p:cNvPr id="93" name="Rectangle 92">
            <a:extLst>
              <a:ext uri="{FF2B5EF4-FFF2-40B4-BE49-F238E27FC236}">
                <a16:creationId xmlns:a16="http://schemas.microsoft.com/office/drawing/2014/main" id="{ECABE9FB-CFA0-4779-BD04-0F2A49AE7821}"/>
              </a:ext>
            </a:extLst>
          </p:cNvPr>
          <p:cNvSpPr/>
          <p:nvPr/>
        </p:nvSpPr>
        <p:spPr>
          <a:xfrm>
            <a:off x="10595819" y="5115825"/>
            <a:ext cx="998991"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c) MISD</a:t>
            </a:r>
          </a:p>
        </p:txBody>
      </p:sp>
    </p:spTree>
    <p:extLst>
      <p:ext uri="{BB962C8B-B14F-4D97-AF65-F5344CB8AC3E}">
        <p14:creationId xmlns:p14="http://schemas.microsoft.com/office/powerpoint/2010/main" val="216586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A99D-27AC-4EFF-8C9F-BF424A20D899}"/>
              </a:ext>
            </a:extLst>
          </p:cNvPr>
          <p:cNvSpPr>
            <a:spLocks noGrp="1"/>
          </p:cNvSpPr>
          <p:nvPr>
            <p:ph type="title"/>
          </p:nvPr>
        </p:nvSpPr>
        <p:spPr/>
        <p:txBody>
          <a:bodyPr/>
          <a:lstStyle/>
          <a:p>
            <a:r>
              <a:rPr lang="en-US" altLang="zh-CN"/>
              <a:t>1.3 </a:t>
            </a:r>
            <a:r>
              <a:rPr lang="zh-CN" altLang="en-US"/>
              <a:t>大数据处理模式：并行处理</a:t>
            </a:r>
            <a:endParaRPr lang="en-US"/>
          </a:p>
        </p:txBody>
      </p:sp>
      <p:sp>
        <p:nvSpPr>
          <p:cNvPr id="3" name="Content Placeholder 2">
            <a:extLst>
              <a:ext uri="{FF2B5EF4-FFF2-40B4-BE49-F238E27FC236}">
                <a16:creationId xmlns:a16="http://schemas.microsoft.com/office/drawing/2014/main" id="{8F22C659-F3B4-4028-B7D3-C74002C79099}"/>
              </a:ext>
            </a:extLst>
          </p:cNvPr>
          <p:cNvSpPr>
            <a:spLocks noGrp="1"/>
          </p:cNvSpPr>
          <p:nvPr>
            <p:ph idx="1"/>
          </p:nvPr>
        </p:nvSpPr>
        <p:spPr/>
        <p:txBody>
          <a:bodyPr/>
          <a:lstStyle/>
          <a:p>
            <a:r>
              <a:rPr lang="zh-CN" altLang="en-US"/>
              <a:t>并行随机存储器</a:t>
            </a:r>
            <a:r>
              <a:rPr lang="en-US" altLang="zh-CN"/>
              <a:t>PRAM</a:t>
            </a:r>
            <a:r>
              <a:rPr lang="zh-CN" altLang="en-US"/>
              <a:t>模型</a:t>
            </a:r>
            <a:endParaRPr lang="en-US" altLang="zh-CN">
              <a:cs typeface="Times New Roman" panose="02020603050405020304" pitchFamily="18" charset="0"/>
            </a:endParaRPr>
          </a:p>
          <a:p>
            <a:pPr lvl="1"/>
            <a:r>
              <a:rPr lang="en-US" altLang="zh-CN">
                <a:cs typeface="Times New Roman" panose="02020603050405020304" pitchFamily="18" charset="0"/>
              </a:rPr>
              <a:t>PRAM(parallel random access machine)</a:t>
            </a:r>
            <a:r>
              <a:rPr lang="zh-CN" altLang="en-US">
                <a:cs typeface="Times New Roman" panose="02020603050405020304" pitchFamily="18" charset="0"/>
              </a:rPr>
              <a:t> 并行随机存储器</a:t>
            </a:r>
            <a:endParaRPr lang="en-US" altLang="zh-CN">
              <a:cs typeface="Times New Roman" panose="02020603050405020304" pitchFamily="18" charset="0"/>
            </a:endParaRPr>
          </a:p>
          <a:p>
            <a:pPr lvl="1"/>
            <a:r>
              <a:rPr lang="zh-CN" altLang="en-US">
                <a:cs typeface="Times New Roman" panose="02020603050405020304" pitchFamily="18" charset="0"/>
              </a:rPr>
              <a:t>共享内存访问结构，共享存储</a:t>
            </a:r>
            <a:r>
              <a:rPr lang="en-US" altLang="zh-CN">
                <a:cs typeface="Times New Roman" panose="02020603050405020304" pitchFamily="18" charset="0"/>
              </a:rPr>
              <a:t>SIMD</a:t>
            </a:r>
            <a:r>
              <a:rPr lang="zh-CN" altLang="en-US">
                <a:cs typeface="Times New Roman" panose="02020603050405020304" pitchFamily="18" charset="0"/>
              </a:rPr>
              <a:t>同步模型</a:t>
            </a:r>
            <a:endParaRPr lang="en-US" altLang="zh-CN">
              <a:cs typeface="Times New Roman" panose="02020603050405020304" pitchFamily="18" charset="0"/>
            </a:endParaRPr>
          </a:p>
          <a:p>
            <a:pPr lvl="1"/>
            <a:r>
              <a:rPr lang="zh-CN" altLang="en-US">
                <a:cs typeface="Times New Roman" panose="02020603050405020304" pitchFamily="18" charset="0"/>
              </a:rPr>
              <a:t>一种抽象化的并行计算模型，该模型假定有一个容量无限大的共享存储器，有任意多个功能相同的处理器，且这些处理器均具有简单的算术运算和逻辑判断功能，在任何时刻各处理器都可以通过共享存储器相互交换数据</a:t>
            </a:r>
            <a:endParaRPr lang="en-US" altLang="zh-CN">
              <a:cs typeface="Times New Roman" panose="02020603050405020304" pitchFamily="18" charset="0"/>
            </a:endParaRPr>
          </a:p>
          <a:p>
            <a:pPr lvl="1"/>
            <a:r>
              <a:rPr lang="zh-CN" altLang="en-US">
                <a:cs typeface="Times New Roman" panose="02020603050405020304" pitchFamily="18" charset="0"/>
              </a:rPr>
              <a:t>分类：</a:t>
            </a:r>
            <a:endParaRPr lang="en-US" altLang="zh-CN">
              <a:cs typeface="Times New Roman" panose="02020603050405020304" pitchFamily="18" charset="0"/>
            </a:endParaRPr>
          </a:p>
          <a:p>
            <a:pPr lvl="2"/>
            <a:r>
              <a:rPr lang="zh-CN" altLang="en-US">
                <a:cs typeface="Times New Roman" panose="02020603050405020304" pitchFamily="18" charset="0"/>
              </a:rPr>
              <a:t>不允许同时读和写模型，</a:t>
            </a:r>
            <a:r>
              <a:rPr lang="en-US" altLang="zh-CN">
                <a:cs typeface="Times New Roman" panose="02020603050405020304" pitchFamily="18" charset="0"/>
              </a:rPr>
              <a:t>PRAW-EREW</a:t>
            </a:r>
          </a:p>
          <a:p>
            <a:pPr lvl="2"/>
            <a:r>
              <a:rPr lang="zh-CN" altLang="en-US">
                <a:cs typeface="Times New Roman" panose="02020603050405020304" pitchFamily="18" charset="0"/>
              </a:rPr>
              <a:t>允许同时读但不允许同时写，</a:t>
            </a:r>
            <a:r>
              <a:rPr lang="en-US" altLang="zh-CN">
                <a:cs typeface="Times New Roman" panose="02020603050405020304" pitchFamily="18" charset="0"/>
              </a:rPr>
              <a:t>PRAM-CREW</a:t>
            </a:r>
          </a:p>
          <a:p>
            <a:pPr lvl="2"/>
            <a:r>
              <a:rPr lang="zh-CN" altLang="en-US">
                <a:cs typeface="Times New Roman" panose="02020603050405020304" pitchFamily="18" charset="0"/>
              </a:rPr>
              <a:t>不允许同时读但允许同时写，</a:t>
            </a:r>
            <a:r>
              <a:rPr lang="en-US" altLang="zh-CN">
                <a:cs typeface="Times New Roman" panose="02020603050405020304" pitchFamily="18" charset="0"/>
              </a:rPr>
              <a:t>PRAM-ERCW</a:t>
            </a:r>
          </a:p>
          <a:p>
            <a:pPr lvl="2"/>
            <a:r>
              <a:rPr lang="zh-CN" altLang="en-US">
                <a:cs typeface="Times New Roman" panose="02020603050405020304" pitchFamily="18" charset="0"/>
              </a:rPr>
              <a:t>允许同时读和同时写，</a:t>
            </a:r>
            <a:r>
              <a:rPr lang="en-US" altLang="zh-CN">
                <a:cs typeface="Times New Roman" panose="02020603050405020304" pitchFamily="18" charset="0"/>
              </a:rPr>
              <a:t>PRAM-CRCW</a:t>
            </a:r>
          </a:p>
          <a:p>
            <a:endParaRPr lang="en-US"/>
          </a:p>
        </p:txBody>
      </p:sp>
      <p:grpSp>
        <p:nvGrpSpPr>
          <p:cNvPr id="28" name="Group 27">
            <a:extLst>
              <a:ext uri="{FF2B5EF4-FFF2-40B4-BE49-F238E27FC236}">
                <a16:creationId xmlns:a16="http://schemas.microsoft.com/office/drawing/2014/main" id="{4E74194F-D847-48F6-A8B9-9A0D96027965}"/>
              </a:ext>
            </a:extLst>
          </p:cNvPr>
          <p:cNvGrpSpPr/>
          <p:nvPr/>
        </p:nvGrpSpPr>
        <p:grpSpPr>
          <a:xfrm>
            <a:off x="7828196" y="4087386"/>
            <a:ext cx="2317520" cy="962404"/>
            <a:chOff x="7492050" y="3875727"/>
            <a:chExt cx="2317520" cy="962404"/>
          </a:xfrm>
        </p:grpSpPr>
        <p:sp>
          <p:nvSpPr>
            <p:cNvPr id="7" name="Rectangle 6">
              <a:extLst>
                <a:ext uri="{FF2B5EF4-FFF2-40B4-BE49-F238E27FC236}">
                  <a16:creationId xmlns:a16="http://schemas.microsoft.com/office/drawing/2014/main" id="{6C7BB098-B975-4F8B-94EB-B8BD3DF77C6A}"/>
                </a:ext>
              </a:extLst>
            </p:cNvPr>
            <p:cNvSpPr/>
            <p:nvPr/>
          </p:nvSpPr>
          <p:spPr>
            <a:xfrm>
              <a:off x="7492050" y="4427621"/>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1</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6" name="Rectangle 22">
              <a:extLst>
                <a:ext uri="{FF2B5EF4-FFF2-40B4-BE49-F238E27FC236}">
                  <a16:creationId xmlns:a16="http://schemas.microsoft.com/office/drawing/2014/main" id="{6EA709B8-B774-4BF0-93BC-F7672136E62A}"/>
                </a:ext>
              </a:extLst>
            </p:cNvPr>
            <p:cNvSpPr/>
            <p:nvPr/>
          </p:nvSpPr>
          <p:spPr>
            <a:xfrm>
              <a:off x="7492050" y="3875727"/>
              <a:ext cx="2317520" cy="369332"/>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700">
                  <a:solidFill>
                    <a:schemeClr val="tx1"/>
                  </a:solidFill>
                  <a:latin typeface="Times New Roman" panose="02020603050405020304" pitchFamily="18" charset="0"/>
                  <a:cs typeface="Times New Roman" panose="02020603050405020304" pitchFamily="18" charset="0"/>
                </a:rPr>
                <a:t>共享内存</a:t>
              </a:r>
              <a:endParaRPr lang="en-US" sz="170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C61E338-EC09-46C7-B05D-0C32641AF22B}"/>
                </a:ext>
              </a:extLst>
            </p:cNvPr>
            <p:cNvSpPr/>
            <p:nvPr/>
          </p:nvSpPr>
          <p:spPr>
            <a:xfrm>
              <a:off x="7968929" y="4427621"/>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2</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34AA3CD4-C27C-4EF6-86EF-15B7B56689B0}"/>
                </a:ext>
              </a:extLst>
            </p:cNvPr>
            <p:cNvSpPr/>
            <p:nvPr/>
          </p:nvSpPr>
          <p:spPr>
            <a:xfrm>
              <a:off x="8445808" y="4427621"/>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3</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164D353-4A74-4092-A817-E597829BECF0}"/>
                </a:ext>
              </a:extLst>
            </p:cNvPr>
            <p:cNvSpPr/>
            <p:nvPr/>
          </p:nvSpPr>
          <p:spPr>
            <a:xfrm>
              <a:off x="9399567" y="4427621"/>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err="1">
                  <a:solidFill>
                    <a:schemeClr val="tx1"/>
                  </a:solidFill>
                  <a:latin typeface="Times New Roman" panose="02020603050405020304" pitchFamily="18" charset="0"/>
                  <a:cs typeface="Times New Roman" panose="02020603050405020304" pitchFamily="18" charset="0"/>
                </a:rPr>
                <a:t>P</a:t>
              </a:r>
              <a:r>
                <a:rPr lang="en-US" altLang="zh-CN" sz="1700" i="1" baseline="-25000" err="1">
                  <a:solidFill>
                    <a:schemeClr val="tx1"/>
                  </a:solidFill>
                  <a:latin typeface="Times New Roman" panose="02020603050405020304" pitchFamily="18" charset="0"/>
                  <a:cs typeface="Times New Roman" panose="02020603050405020304" pitchFamily="18" charset="0"/>
                </a:rPr>
                <a:t>n</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5D5C0A6-A647-4A0B-952E-EC6FDC08F43C}"/>
                </a:ext>
              </a:extLst>
            </p:cNvPr>
            <p:cNvSpPr/>
            <p:nvPr/>
          </p:nvSpPr>
          <p:spPr>
            <a:xfrm>
              <a:off x="8909863" y="4468799"/>
              <a:ext cx="415499" cy="369332"/>
            </a:xfrm>
            <a:prstGeom prst="rect">
              <a:avLst/>
            </a:prstGeom>
          </p:spPr>
          <p:txBody>
            <a:bodyPr wrap="none">
              <a:spAutoFit/>
            </a:bodyPr>
            <a:lstStyle/>
            <a:p>
              <a:pPr algn="ctr"/>
              <a:r>
                <a:rPr lang="en-US" altLang="zh-CN" b="1" i="1">
                  <a:latin typeface="Times New Roman" panose="02020603050405020304" pitchFamily="18" charset="0"/>
                  <a:cs typeface="Times New Roman" panose="02020603050405020304" pitchFamily="18" charset="0"/>
                </a:rPr>
                <a:t>…</a:t>
              </a:r>
            </a:p>
          </p:txBody>
        </p:sp>
        <p:cxnSp>
          <p:nvCxnSpPr>
            <p:cNvPr id="15" name="Straight Connector 14">
              <a:extLst>
                <a:ext uri="{FF2B5EF4-FFF2-40B4-BE49-F238E27FC236}">
                  <a16:creationId xmlns:a16="http://schemas.microsoft.com/office/drawing/2014/main" id="{C859B998-9AD7-460C-AAFB-86A703BAF8F2}"/>
                </a:ext>
              </a:extLst>
            </p:cNvPr>
            <p:cNvCxnSpPr>
              <a:cxnSpLocks/>
              <a:endCxn id="7" idx="0"/>
            </p:cNvCxnSpPr>
            <p:nvPr/>
          </p:nvCxnSpPr>
          <p:spPr>
            <a:xfrm>
              <a:off x="7697052" y="4245059"/>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B3E5B6-4596-4E35-A3A9-1885532D8DA5}"/>
                </a:ext>
              </a:extLst>
            </p:cNvPr>
            <p:cNvCxnSpPr>
              <a:cxnSpLocks/>
              <a:endCxn id="9" idx="0"/>
            </p:cNvCxnSpPr>
            <p:nvPr/>
          </p:nvCxnSpPr>
          <p:spPr>
            <a:xfrm>
              <a:off x="8173931" y="4245059"/>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ED889-2E0A-408E-9A04-CB1CE456ED7B}"/>
                </a:ext>
              </a:extLst>
            </p:cNvPr>
            <p:cNvCxnSpPr>
              <a:cxnSpLocks/>
              <a:stCxn id="6" idx="2"/>
              <a:endCxn id="10" idx="0"/>
            </p:cNvCxnSpPr>
            <p:nvPr/>
          </p:nvCxnSpPr>
          <p:spPr>
            <a:xfrm>
              <a:off x="8650810" y="4245059"/>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4EF18B-30CC-46E5-91A2-A06412580517}"/>
                </a:ext>
              </a:extLst>
            </p:cNvPr>
            <p:cNvCxnSpPr>
              <a:cxnSpLocks/>
              <a:endCxn id="12" idx="0"/>
            </p:cNvCxnSpPr>
            <p:nvPr/>
          </p:nvCxnSpPr>
          <p:spPr>
            <a:xfrm>
              <a:off x="9604569" y="4245059"/>
              <a:ext cx="0" cy="18256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5829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7705-57AB-4692-9598-22D7E48A80D7}"/>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7EB209C2-9589-49C1-B747-EFFED4E42E86}"/>
              </a:ext>
            </a:extLst>
          </p:cNvPr>
          <p:cNvSpPr>
            <a:spLocks noGrp="1"/>
          </p:cNvSpPr>
          <p:nvPr>
            <p:ph idx="1"/>
          </p:nvPr>
        </p:nvSpPr>
        <p:spPr/>
        <p:txBody>
          <a:bodyPr/>
          <a:lstStyle/>
          <a:p>
            <a:r>
              <a:rPr lang="zh-CN" altLang="en-US" dirty="0"/>
              <a:t>分布式处理</a:t>
            </a:r>
            <a:endParaRPr lang="en-US" altLang="zh-CN" dirty="0"/>
          </a:p>
          <a:p>
            <a:pPr lvl="1"/>
            <a:r>
              <a:rPr lang="zh-CN" altLang="en-US" dirty="0"/>
              <a:t>一个分布式系统可以描述为由一组基本自治的处理器组成，处理器之间通过通信网络进行通信</a:t>
            </a:r>
            <a:endParaRPr lang="en-US" altLang="zh-CN" dirty="0"/>
          </a:p>
          <a:p>
            <a:pPr lvl="1"/>
            <a:r>
              <a:rPr lang="zh-CN" altLang="en-US" dirty="0"/>
              <a:t>分布系统特征</a:t>
            </a:r>
            <a:endParaRPr lang="en-US" altLang="zh-CN" dirty="0"/>
          </a:p>
          <a:p>
            <a:pPr lvl="2"/>
            <a:r>
              <a:rPr lang="zh-CN" altLang="en-US" dirty="0"/>
              <a:t>没有共同的物理时钟</a:t>
            </a:r>
            <a:endParaRPr lang="en-US" altLang="zh-CN" dirty="0"/>
          </a:p>
          <a:p>
            <a:pPr lvl="2"/>
            <a:r>
              <a:rPr lang="zh-CN" altLang="en-US" dirty="0"/>
              <a:t>没有共享内存</a:t>
            </a:r>
            <a:endParaRPr lang="en-US" altLang="zh-CN" dirty="0"/>
          </a:p>
          <a:p>
            <a:pPr lvl="2"/>
            <a:r>
              <a:rPr lang="zh-CN" altLang="en-US" dirty="0"/>
              <a:t>地理分散</a:t>
            </a:r>
            <a:endParaRPr lang="en-US" altLang="zh-CN" dirty="0"/>
          </a:p>
          <a:p>
            <a:pPr lvl="2"/>
            <a:r>
              <a:rPr lang="zh-CN" altLang="en-US" dirty="0"/>
              <a:t>自治与异构</a:t>
            </a:r>
            <a:endParaRPr lang="en-US" altLang="zh-CN" dirty="0"/>
          </a:p>
          <a:p>
            <a:pPr lvl="2"/>
            <a:endParaRPr lang="en-US" altLang="zh-CN" dirty="0"/>
          </a:p>
          <a:p>
            <a:pPr lvl="1"/>
            <a:endParaRPr lang="en-US" dirty="0"/>
          </a:p>
        </p:txBody>
      </p:sp>
      <p:grpSp>
        <p:nvGrpSpPr>
          <p:cNvPr id="6" name="组合 5">
            <a:extLst>
              <a:ext uri="{FF2B5EF4-FFF2-40B4-BE49-F238E27FC236}">
                <a16:creationId xmlns:a16="http://schemas.microsoft.com/office/drawing/2014/main" id="{42BE389B-C221-412C-9B78-2F2E16B32DE0}"/>
              </a:ext>
            </a:extLst>
          </p:cNvPr>
          <p:cNvGrpSpPr/>
          <p:nvPr/>
        </p:nvGrpSpPr>
        <p:grpSpPr>
          <a:xfrm>
            <a:off x="5006340" y="2243455"/>
            <a:ext cx="6178550" cy="4418330"/>
            <a:chOff x="7884" y="3533"/>
            <a:chExt cx="9730" cy="6958"/>
          </a:xfrm>
        </p:grpSpPr>
        <p:grpSp>
          <p:nvGrpSpPr>
            <p:cNvPr id="7" name="组合 6">
              <a:extLst>
                <a:ext uri="{FF2B5EF4-FFF2-40B4-BE49-F238E27FC236}">
                  <a16:creationId xmlns:a16="http://schemas.microsoft.com/office/drawing/2014/main" id="{0E2B0DDD-907D-42B4-8683-331C6FE62886}"/>
                </a:ext>
              </a:extLst>
            </p:cNvPr>
            <p:cNvGrpSpPr/>
            <p:nvPr/>
          </p:nvGrpSpPr>
          <p:grpSpPr>
            <a:xfrm>
              <a:off x="7884" y="3533"/>
              <a:ext cx="9730" cy="6958"/>
              <a:chOff x="8004" y="3533"/>
              <a:chExt cx="9730" cy="6958"/>
            </a:xfrm>
          </p:grpSpPr>
          <p:pic>
            <p:nvPicPr>
              <p:cNvPr id="9" name="图片 8">
                <a:extLst>
                  <a:ext uri="{FF2B5EF4-FFF2-40B4-BE49-F238E27FC236}">
                    <a16:creationId xmlns:a16="http://schemas.microsoft.com/office/drawing/2014/main" id="{32E50E8E-EA63-4C74-83C4-E25B9E754215}"/>
                  </a:ext>
                </a:extLst>
              </p:cNvPr>
              <p:cNvPicPr>
                <a:picLocks noChangeAspect="1"/>
              </p:cNvPicPr>
              <p:nvPr/>
            </p:nvPicPr>
            <p:blipFill>
              <a:blip r:embed="rId2"/>
              <a:stretch>
                <a:fillRect/>
              </a:stretch>
            </p:blipFill>
            <p:spPr>
              <a:xfrm>
                <a:off x="8004" y="6509"/>
                <a:ext cx="1230" cy="1245"/>
              </a:xfrm>
              <a:prstGeom prst="rect">
                <a:avLst/>
              </a:prstGeom>
            </p:spPr>
          </p:pic>
          <p:cxnSp>
            <p:nvCxnSpPr>
              <p:cNvPr id="10" name="直接连接符 9">
                <a:extLst>
                  <a:ext uri="{FF2B5EF4-FFF2-40B4-BE49-F238E27FC236}">
                    <a16:creationId xmlns:a16="http://schemas.microsoft.com/office/drawing/2014/main" id="{2D2551F3-B830-40A0-A7C1-4BAA9859EA0F}"/>
                  </a:ext>
                </a:extLst>
              </p:cNvPr>
              <p:cNvCxnSpPr/>
              <p:nvPr/>
            </p:nvCxnSpPr>
            <p:spPr>
              <a:xfrm>
                <a:off x="11002" y="4128"/>
                <a:ext cx="6717" cy="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8E835B3-7652-4213-BF94-B7E370A04A5C}"/>
                  </a:ext>
                </a:extLst>
              </p:cNvPr>
              <p:cNvSpPr/>
              <p:nvPr/>
            </p:nvSpPr>
            <p:spPr>
              <a:xfrm>
                <a:off x="11002" y="3533"/>
                <a:ext cx="6732" cy="6958"/>
              </a:xfrm>
              <a:prstGeom prst="rect">
                <a:avLst/>
              </a:prstGeom>
              <a:no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FC73608-3233-4A8C-B5C1-C03662860704}"/>
                  </a:ext>
                </a:extLst>
              </p:cNvPr>
              <p:cNvSpPr txBox="1"/>
              <p:nvPr/>
            </p:nvSpPr>
            <p:spPr>
              <a:xfrm>
                <a:off x="12881" y="3533"/>
                <a:ext cx="2974" cy="580"/>
              </a:xfrm>
              <a:prstGeom prst="rect">
                <a:avLst/>
              </a:prstGeom>
              <a:noFill/>
            </p:spPr>
            <p:txBody>
              <a:bodyPr wrap="square" rtlCol="0">
                <a:spAutoFit/>
              </a:bodyPr>
              <a:lstStyle/>
              <a:p>
                <a:pPr algn="ctr"/>
                <a:r>
                  <a:rPr lang="zh-CN" altLang="zh-CN">
                    <a:latin typeface="宋体" panose="02010600030101010101" pitchFamily="2" charset="-122"/>
                    <a:ea typeface="宋体" panose="02010600030101010101" pitchFamily="2" charset="-122"/>
                  </a:rPr>
                  <a:t>分布式系统</a:t>
                </a:r>
              </a:p>
            </p:txBody>
          </p:sp>
          <p:grpSp>
            <p:nvGrpSpPr>
              <p:cNvPr id="13" name="组合 12">
                <a:extLst>
                  <a:ext uri="{FF2B5EF4-FFF2-40B4-BE49-F238E27FC236}">
                    <a16:creationId xmlns:a16="http://schemas.microsoft.com/office/drawing/2014/main" id="{32DF3EE5-4DD4-47F5-A7E9-462D3CE426DB}"/>
                  </a:ext>
                </a:extLst>
              </p:cNvPr>
              <p:cNvGrpSpPr/>
              <p:nvPr/>
            </p:nvGrpSpPr>
            <p:grpSpPr>
              <a:xfrm>
                <a:off x="13507" y="4328"/>
                <a:ext cx="1706" cy="1916"/>
                <a:chOff x="13719" y="4909"/>
                <a:chExt cx="1706" cy="1916"/>
              </a:xfrm>
            </p:grpSpPr>
            <p:sp>
              <p:nvSpPr>
                <p:cNvPr id="33" name="矩形 32">
                  <a:extLst>
                    <a:ext uri="{FF2B5EF4-FFF2-40B4-BE49-F238E27FC236}">
                      <a16:creationId xmlns:a16="http://schemas.microsoft.com/office/drawing/2014/main" id="{5D8820EA-09B8-42E7-9D3C-5607EF2260AC}"/>
                    </a:ext>
                  </a:extLst>
                </p:cNvPr>
                <p:cNvSpPr/>
                <p:nvPr/>
              </p:nvSpPr>
              <p:spPr>
                <a:xfrm>
                  <a:off x="13719" y="4909"/>
                  <a:ext cx="1706" cy="191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2E26F8A-A827-490F-9324-4C907844D5B3}"/>
                    </a:ext>
                  </a:extLst>
                </p:cNvPr>
                <p:cNvSpPr/>
                <p:nvPr/>
              </p:nvSpPr>
              <p:spPr>
                <a:xfrm>
                  <a:off x="13855" y="5528"/>
                  <a:ext cx="1434" cy="936"/>
                </a:xfrm>
                <a:prstGeom prst="rect">
                  <a:avLst/>
                </a:prstGeom>
                <a:solidFill>
                  <a:srgbClr val="6FA9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Application</a:t>
                  </a:r>
                </a:p>
                <a:p>
                  <a:pPr algn="ctr"/>
                  <a:r>
                    <a:rPr lang="en-US" altLang="zh-CN" sz="1200">
                      <a:solidFill>
                        <a:schemeClr val="tx1"/>
                      </a:solidFill>
                    </a:rPr>
                    <a:t>Process-01</a:t>
                  </a:r>
                </a:p>
              </p:txBody>
            </p:sp>
            <p:sp>
              <p:nvSpPr>
                <p:cNvPr id="35" name="文本框 34">
                  <a:extLst>
                    <a:ext uri="{FF2B5EF4-FFF2-40B4-BE49-F238E27FC236}">
                      <a16:creationId xmlns:a16="http://schemas.microsoft.com/office/drawing/2014/main" id="{1565B9CE-7CE4-4880-8EEC-69B02DC39BEF}"/>
                    </a:ext>
                  </a:extLst>
                </p:cNvPr>
                <p:cNvSpPr txBox="1"/>
                <p:nvPr/>
              </p:nvSpPr>
              <p:spPr>
                <a:xfrm>
                  <a:off x="13841" y="4909"/>
                  <a:ext cx="1495" cy="531"/>
                </a:xfrm>
                <a:prstGeom prst="rect">
                  <a:avLst/>
                </a:prstGeom>
                <a:noFill/>
              </p:spPr>
              <p:txBody>
                <a:bodyPr wrap="square" rtlCol="0">
                  <a:spAutoFit/>
                </a:bodyPr>
                <a:lstStyle/>
                <a:p>
                  <a:pPr algn="ctr"/>
                  <a:r>
                    <a:rPr lang="en-US" altLang="zh-CN" sz="1600" dirty="0"/>
                    <a:t>Server 1</a:t>
                  </a:r>
                </a:p>
              </p:txBody>
            </p:sp>
          </p:grpSp>
          <p:sp>
            <p:nvSpPr>
              <p:cNvPr id="14" name="椭圆 13">
                <a:extLst>
                  <a:ext uri="{FF2B5EF4-FFF2-40B4-BE49-F238E27FC236}">
                    <a16:creationId xmlns:a16="http://schemas.microsoft.com/office/drawing/2014/main" id="{0B20101A-1B4B-4181-BF0E-BAB716437C8B}"/>
                  </a:ext>
                </a:extLst>
              </p:cNvPr>
              <p:cNvSpPr/>
              <p:nvPr/>
            </p:nvSpPr>
            <p:spPr>
              <a:xfrm>
                <a:off x="13584" y="6826"/>
                <a:ext cx="1553" cy="857"/>
              </a:xfrm>
              <a:prstGeom prst="ellipse">
                <a:avLst/>
              </a:prstGeom>
              <a:solidFill>
                <a:schemeClr val="accent2">
                  <a:lumMod val="60000"/>
                  <a:lumOff val="40000"/>
                </a:schemeClr>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Peer</a:t>
                </a:r>
              </a:p>
              <a:p>
                <a:pPr algn="ctr"/>
                <a:r>
                  <a:rPr lang="en-US" altLang="zh-CN" sz="1400">
                    <a:solidFill>
                      <a:schemeClr val="tx1"/>
                    </a:solidFill>
                  </a:rPr>
                  <a:t>Source</a:t>
                </a:r>
              </a:p>
            </p:txBody>
          </p:sp>
          <p:grpSp>
            <p:nvGrpSpPr>
              <p:cNvPr id="15" name="组合 14">
                <a:extLst>
                  <a:ext uri="{FF2B5EF4-FFF2-40B4-BE49-F238E27FC236}">
                    <a16:creationId xmlns:a16="http://schemas.microsoft.com/office/drawing/2014/main" id="{DCE7C381-7EA8-43FE-AA2F-2E4532D0EBEF}"/>
                  </a:ext>
                </a:extLst>
              </p:cNvPr>
              <p:cNvGrpSpPr/>
              <p:nvPr/>
            </p:nvGrpSpPr>
            <p:grpSpPr>
              <a:xfrm>
                <a:off x="11175" y="8334"/>
                <a:ext cx="1706" cy="1917"/>
                <a:chOff x="13719" y="4909"/>
                <a:chExt cx="1706" cy="1917"/>
              </a:xfrm>
            </p:grpSpPr>
            <p:sp>
              <p:nvSpPr>
                <p:cNvPr id="30" name="矩形 29">
                  <a:extLst>
                    <a:ext uri="{FF2B5EF4-FFF2-40B4-BE49-F238E27FC236}">
                      <a16:creationId xmlns:a16="http://schemas.microsoft.com/office/drawing/2014/main" id="{06B111D2-7798-4277-A57F-98200B1D527E}"/>
                    </a:ext>
                  </a:extLst>
                </p:cNvPr>
                <p:cNvSpPr/>
                <p:nvPr/>
              </p:nvSpPr>
              <p:spPr>
                <a:xfrm>
                  <a:off x="13719" y="4909"/>
                  <a:ext cx="1706" cy="191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0FB1FAF-9552-4B55-89CD-D1FD2C48FB43}"/>
                    </a:ext>
                  </a:extLst>
                </p:cNvPr>
                <p:cNvSpPr/>
                <p:nvPr/>
              </p:nvSpPr>
              <p:spPr>
                <a:xfrm>
                  <a:off x="13855" y="5528"/>
                  <a:ext cx="1434" cy="936"/>
                </a:xfrm>
                <a:prstGeom prst="rect">
                  <a:avLst/>
                </a:prstGeom>
                <a:solidFill>
                  <a:srgbClr val="6FA9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Application</a:t>
                  </a:r>
                </a:p>
                <a:p>
                  <a:pPr algn="ctr"/>
                  <a:r>
                    <a:rPr lang="en-US" altLang="zh-CN" sz="1200">
                      <a:solidFill>
                        <a:schemeClr val="tx1"/>
                      </a:solidFill>
                    </a:rPr>
                    <a:t>Process-02</a:t>
                  </a:r>
                </a:p>
              </p:txBody>
            </p:sp>
            <p:sp>
              <p:nvSpPr>
                <p:cNvPr id="32" name="文本框 31">
                  <a:extLst>
                    <a:ext uri="{FF2B5EF4-FFF2-40B4-BE49-F238E27FC236}">
                      <a16:creationId xmlns:a16="http://schemas.microsoft.com/office/drawing/2014/main" id="{03526C73-95FD-41D9-9722-DA8D1CD36771}"/>
                    </a:ext>
                  </a:extLst>
                </p:cNvPr>
                <p:cNvSpPr txBox="1"/>
                <p:nvPr/>
              </p:nvSpPr>
              <p:spPr>
                <a:xfrm>
                  <a:off x="13841" y="4909"/>
                  <a:ext cx="1495" cy="531"/>
                </a:xfrm>
                <a:prstGeom prst="rect">
                  <a:avLst/>
                </a:prstGeom>
                <a:noFill/>
              </p:spPr>
              <p:txBody>
                <a:bodyPr wrap="square" rtlCol="0">
                  <a:spAutoFit/>
                </a:bodyPr>
                <a:lstStyle/>
                <a:p>
                  <a:pPr algn="ctr"/>
                  <a:r>
                    <a:rPr lang="en-US" altLang="zh-CN" sz="1600" dirty="0"/>
                    <a:t>Server 2</a:t>
                  </a:r>
                </a:p>
              </p:txBody>
            </p:sp>
          </p:grpSp>
          <p:grpSp>
            <p:nvGrpSpPr>
              <p:cNvPr id="16" name="组合 15">
                <a:extLst>
                  <a:ext uri="{FF2B5EF4-FFF2-40B4-BE49-F238E27FC236}">
                    <a16:creationId xmlns:a16="http://schemas.microsoft.com/office/drawing/2014/main" id="{61A5E846-9E40-451F-AEB0-F14F0769A047}"/>
                  </a:ext>
                </a:extLst>
              </p:cNvPr>
              <p:cNvGrpSpPr/>
              <p:nvPr/>
            </p:nvGrpSpPr>
            <p:grpSpPr>
              <a:xfrm>
                <a:off x="15855" y="8334"/>
                <a:ext cx="1706" cy="1917"/>
                <a:chOff x="13719" y="4909"/>
                <a:chExt cx="1706" cy="1917"/>
              </a:xfrm>
            </p:grpSpPr>
            <p:sp>
              <p:nvSpPr>
                <p:cNvPr id="27" name="矩形 26">
                  <a:extLst>
                    <a:ext uri="{FF2B5EF4-FFF2-40B4-BE49-F238E27FC236}">
                      <a16:creationId xmlns:a16="http://schemas.microsoft.com/office/drawing/2014/main" id="{63A583EE-4277-4BDC-A602-CD3467B506A1}"/>
                    </a:ext>
                  </a:extLst>
                </p:cNvPr>
                <p:cNvSpPr/>
                <p:nvPr/>
              </p:nvSpPr>
              <p:spPr>
                <a:xfrm>
                  <a:off x="13719" y="4909"/>
                  <a:ext cx="1706" cy="191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88B99BB-61F6-49D0-895D-A4EB9279041E}"/>
                    </a:ext>
                  </a:extLst>
                </p:cNvPr>
                <p:cNvSpPr/>
                <p:nvPr/>
              </p:nvSpPr>
              <p:spPr>
                <a:xfrm>
                  <a:off x="13855" y="5528"/>
                  <a:ext cx="1434" cy="936"/>
                </a:xfrm>
                <a:prstGeom prst="rect">
                  <a:avLst/>
                </a:prstGeom>
                <a:solidFill>
                  <a:srgbClr val="6FA9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Application</a:t>
                  </a:r>
                </a:p>
                <a:p>
                  <a:pPr algn="ctr"/>
                  <a:r>
                    <a:rPr lang="en-US" altLang="zh-CN" sz="1200">
                      <a:solidFill>
                        <a:schemeClr val="tx1"/>
                      </a:solidFill>
                    </a:rPr>
                    <a:t>Process-03</a:t>
                  </a:r>
                </a:p>
              </p:txBody>
            </p:sp>
            <p:sp>
              <p:nvSpPr>
                <p:cNvPr id="29" name="文本框 28">
                  <a:extLst>
                    <a:ext uri="{FF2B5EF4-FFF2-40B4-BE49-F238E27FC236}">
                      <a16:creationId xmlns:a16="http://schemas.microsoft.com/office/drawing/2014/main" id="{1A54CD89-81E5-44C4-9785-9259C4509787}"/>
                    </a:ext>
                  </a:extLst>
                </p:cNvPr>
                <p:cNvSpPr txBox="1"/>
                <p:nvPr/>
              </p:nvSpPr>
              <p:spPr>
                <a:xfrm>
                  <a:off x="13841" y="4909"/>
                  <a:ext cx="1495" cy="531"/>
                </a:xfrm>
                <a:prstGeom prst="rect">
                  <a:avLst/>
                </a:prstGeom>
                <a:noFill/>
              </p:spPr>
              <p:txBody>
                <a:bodyPr wrap="square" rtlCol="0">
                  <a:spAutoFit/>
                </a:bodyPr>
                <a:lstStyle/>
                <a:p>
                  <a:pPr algn="ctr"/>
                  <a:r>
                    <a:rPr lang="en-US" altLang="zh-CN" sz="1600" dirty="0"/>
                    <a:t>Server 3</a:t>
                  </a:r>
                </a:p>
              </p:txBody>
            </p:sp>
          </p:grpSp>
          <p:cxnSp>
            <p:nvCxnSpPr>
              <p:cNvPr id="17" name="直接箭头连接符 16">
                <a:extLst>
                  <a:ext uri="{FF2B5EF4-FFF2-40B4-BE49-F238E27FC236}">
                    <a16:creationId xmlns:a16="http://schemas.microsoft.com/office/drawing/2014/main" id="{C667BC69-B9A2-4872-B53B-A362FE0645CA}"/>
                  </a:ext>
                </a:extLst>
              </p:cNvPr>
              <p:cNvCxnSpPr>
                <a:stCxn id="33" idx="2"/>
                <a:endCxn id="14" idx="0"/>
              </p:cNvCxnSpPr>
              <p:nvPr/>
            </p:nvCxnSpPr>
            <p:spPr>
              <a:xfrm>
                <a:off x="14360" y="6245"/>
                <a:ext cx="1" cy="58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1806F6B-573F-403B-8DE7-6DB06DEF298A}"/>
                  </a:ext>
                </a:extLst>
              </p:cNvPr>
              <p:cNvCxnSpPr/>
              <p:nvPr/>
            </p:nvCxnSpPr>
            <p:spPr>
              <a:xfrm flipH="1">
                <a:off x="12045" y="5287"/>
                <a:ext cx="1462" cy="3047"/>
              </a:xfrm>
              <a:prstGeom prst="straightConnector1">
                <a:avLst/>
              </a:prstGeom>
              <a:ln w="28575"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012F308-872C-4D8F-B090-8DEB4D0D3028}"/>
                  </a:ext>
                </a:extLst>
              </p:cNvPr>
              <p:cNvCxnSpPr>
                <a:stCxn id="33" idx="3"/>
                <a:endCxn id="29" idx="0"/>
              </p:cNvCxnSpPr>
              <p:nvPr/>
            </p:nvCxnSpPr>
            <p:spPr>
              <a:xfrm>
                <a:off x="15213" y="5287"/>
                <a:ext cx="1512" cy="3047"/>
              </a:xfrm>
              <a:prstGeom prst="straightConnector1">
                <a:avLst/>
              </a:prstGeom>
              <a:ln w="28575"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B62AE39-E6CC-4F51-93C4-C728FAD78226}"/>
                  </a:ext>
                </a:extLst>
              </p:cNvPr>
              <p:cNvCxnSpPr>
                <a:stCxn id="30" idx="3"/>
                <a:endCxn id="27" idx="1"/>
              </p:cNvCxnSpPr>
              <p:nvPr/>
            </p:nvCxnSpPr>
            <p:spPr>
              <a:xfrm>
                <a:off x="12881" y="9293"/>
                <a:ext cx="2974" cy="0"/>
              </a:xfrm>
              <a:prstGeom prst="straightConnector1">
                <a:avLst/>
              </a:prstGeom>
              <a:ln w="28575" cmpd="sng">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云形 20">
                <a:extLst>
                  <a:ext uri="{FF2B5EF4-FFF2-40B4-BE49-F238E27FC236}">
                    <a16:creationId xmlns:a16="http://schemas.microsoft.com/office/drawing/2014/main" id="{32CF8DC2-DFA7-4B10-A673-2BE9ED43CFAB}"/>
                  </a:ext>
                </a:extLst>
              </p:cNvPr>
              <p:cNvSpPr/>
              <p:nvPr/>
            </p:nvSpPr>
            <p:spPr>
              <a:xfrm>
                <a:off x="11836" y="6517"/>
                <a:ext cx="1450" cy="1237"/>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网络</a:t>
                </a:r>
              </a:p>
            </p:txBody>
          </p:sp>
          <p:sp>
            <p:nvSpPr>
              <p:cNvPr id="22" name="云形 21">
                <a:extLst>
                  <a:ext uri="{FF2B5EF4-FFF2-40B4-BE49-F238E27FC236}">
                    <a16:creationId xmlns:a16="http://schemas.microsoft.com/office/drawing/2014/main" id="{FB5990B6-7795-49AE-9366-16794027E805}"/>
                  </a:ext>
                </a:extLst>
              </p:cNvPr>
              <p:cNvSpPr/>
              <p:nvPr/>
            </p:nvSpPr>
            <p:spPr>
              <a:xfrm>
                <a:off x="15426" y="6517"/>
                <a:ext cx="1450" cy="1237"/>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网络</a:t>
                </a:r>
              </a:p>
            </p:txBody>
          </p:sp>
          <p:sp>
            <p:nvSpPr>
              <p:cNvPr id="23" name="云形 22">
                <a:extLst>
                  <a:ext uri="{FF2B5EF4-FFF2-40B4-BE49-F238E27FC236}">
                    <a16:creationId xmlns:a16="http://schemas.microsoft.com/office/drawing/2014/main" id="{B440B7EC-4F60-41CA-B664-643C28ABD389}"/>
                  </a:ext>
                </a:extLst>
              </p:cNvPr>
              <p:cNvSpPr/>
              <p:nvPr/>
            </p:nvSpPr>
            <p:spPr>
              <a:xfrm>
                <a:off x="13627" y="8675"/>
                <a:ext cx="1450" cy="1237"/>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网络</a:t>
                </a:r>
              </a:p>
            </p:txBody>
          </p:sp>
          <p:sp>
            <p:nvSpPr>
              <p:cNvPr id="24" name="左箭头 32">
                <a:extLst>
                  <a:ext uri="{FF2B5EF4-FFF2-40B4-BE49-F238E27FC236}">
                    <a16:creationId xmlns:a16="http://schemas.microsoft.com/office/drawing/2014/main" id="{67408C4B-2C1E-4B60-AF1D-45FC45A8BD84}"/>
                  </a:ext>
                </a:extLst>
              </p:cNvPr>
              <p:cNvSpPr/>
              <p:nvPr/>
            </p:nvSpPr>
            <p:spPr>
              <a:xfrm>
                <a:off x="9206" y="6977"/>
                <a:ext cx="1781" cy="317"/>
              </a:xfrm>
              <a:prstGeom prst="leftArrow">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B497D54-CBFC-4D65-AA6C-5AC68FCEBAA7}"/>
                  </a:ext>
                </a:extLst>
              </p:cNvPr>
              <p:cNvSpPr txBox="1"/>
              <p:nvPr/>
            </p:nvSpPr>
            <p:spPr>
              <a:xfrm>
                <a:off x="9583" y="6446"/>
                <a:ext cx="1027" cy="531"/>
              </a:xfrm>
              <a:prstGeom prst="rect">
                <a:avLst/>
              </a:prstGeom>
              <a:noFill/>
            </p:spPr>
            <p:txBody>
              <a:bodyPr wrap="square" rtlCol="0">
                <a:spAutoFit/>
              </a:bodyPr>
              <a:lstStyle/>
              <a:p>
                <a:r>
                  <a:rPr lang="zh-CN" altLang="en-US" sz="1600"/>
                  <a:t>服务</a:t>
                </a:r>
              </a:p>
            </p:txBody>
          </p:sp>
          <p:sp>
            <p:nvSpPr>
              <p:cNvPr id="26" name="文本框 25">
                <a:extLst>
                  <a:ext uri="{FF2B5EF4-FFF2-40B4-BE49-F238E27FC236}">
                    <a16:creationId xmlns:a16="http://schemas.microsoft.com/office/drawing/2014/main" id="{81328A95-91E1-4808-9B1F-78915235D7FA}"/>
                  </a:ext>
                </a:extLst>
              </p:cNvPr>
              <p:cNvSpPr txBox="1"/>
              <p:nvPr/>
            </p:nvSpPr>
            <p:spPr>
              <a:xfrm>
                <a:off x="8304" y="7754"/>
                <a:ext cx="1027" cy="531"/>
              </a:xfrm>
              <a:prstGeom prst="rect">
                <a:avLst/>
              </a:prstGeom>
              <a:noFill/>
            </p:spPr>
            <p:txBody>
              <a:bodyPr wrap="square" rtlCol="0">
                <a:spAutoFit/>
              </a:bodyPr>
              <a:lstStyle/>
              <a:p>
                <a:r>
                  <a:rPr lang="zh-CN" altLang="en-US" sz="1600"/>
                  <a:t>用户</a:t>
                </a:r>
              </a:p>
            </p:txBody>
          </p:sp>
        </p:grpSp>
        <p:sp>
          <p:nvSpPr>
            <p:cNvPr id="8" name="文本框 7">
              <a:extLst>
                <a:ext uri="{FF2B5EF4-FFF2-40B4-BE49-F238E27FC236}">
                  <a16:creationId xmlns:a16="http://schemas.microsoft.com/office/drawing/2014/main" id="{5A321E60-70C2-4329-B90B-8E01FCBF5D34}"/>
                </a:ext>
              </a:extLst>
            </p:cNvPr>
            <p:cNvSpPr txBox="1"/>
            <p:nvPr/>
          </p:nvSpPr>
          <p:spPr>
            <a:xfrm>
              <a:off x="14188" y="6319"/>
              <a:ext cx="983" cy="434"/>
            </a:xfrm>
            <a:prstGeom prst="rect">
              <a:avLst/>
            </a:prstGeom>
            <a:noFill/>
          </p:spPr>
          <p:txBody>
            <a:bodyPr wrap="square" rtlCol="0">
              <a:spAutoFit/>
            </a:bodyPr>
            <a:lstStyle/>
            <a:p>
              <a:r>
                <a:rPr lang="zh-CN" altLang="en-US" sz="1200"/>
                <a:t>挂载</a:t>
              </a:r>
            </a:p>
          </p:txBody>
        </p:sp>
      </p:grpSp>
    </p:spTree>
    <p:extLst>
      <p:ext uri="{BB962C8B-B14F-4D97-AF65-F5344CB8AC3E}">
        <p14:creationId xmlns:p14="http://schemas.microsoft.com/office/powerpoint/2010/main" val="2437932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E4F3-B7C5-4967-9611-47CCCAC7193B}"/>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C90A127E-6D48-459C-98B2-B0469E197715}"/>
              </a:ext>
            </a:extLst>
          </p:cNvPr>
          <p:cNvSpPr>
            <a:spLocks noGrp="1"/>
          </p:cNvSpPr>
          <p:nvPr>
            <p:ph idx="1"/>
          </p:nvPr>
        </p:nvSpPr>
        <p:spPr/>
        <p:txBody>
          <a:bodyPr/>
          <a:lstStyle/>
          <a:p>
            <a:r>
              <a:rPr lang="zh-CN" altLang="en-US" dirty="0"/>
              <a:t>分布式存储访问模型</a:t>
            </a:r>
            <a:endParaRPr lang="en-US" altLang="zh-CN" dirty="0"/>
          </a:p>
          <a:p>
            <a:pPr lvl="1"/>
            <a:r>
              <a:rPr lang="zh-CN" altLang="en-US" dirty="0"/>
              <a:t>分布式处理采用分布式存储访问结构，即每个处理器都有自己独立的存储，可以使用指令发送和接收有限长度的消息</a:t>
            </a:r>
            <a:endParaRPr lang="en-US" altLang="zh-CN" dirty="0"/>
          </a:p>
          <a:p>
            <a:pPr lvl="1"/>
            <a:r>
              <a:rPr lang="zh-CN" altLang="en-US" dirty="0"/>
              <a:t>与共享存储并行计算模型不同，分布式处理器没有连接到公共内存</a:t>
            </a:r>
            <a:endParaRPr lang="en-US" altLang="zh-CN" dirty="0"/>
          </a:p>
          <a:p>
            <a:pPr lvl="1"/>
            <a:r>
              <a:rPr lang="zh-CN" altLang="en-US" dirty="0"/>
              <a:t>处理器通过交换消息进行通信</a:t>
            </a:r>
            <a:endParaRPr lang="en-US" altLang="zh-CN" dirty="0"/>
          </a:p>
          <a:p>
            <a:pPr lvl="1"/>
            <a:r>
              <a:rPr lang="zh-CN" altLang="en-US" dirty="0"/>
              <a:t>分布式存储模型：</a:t>
            </a:r>
            <a:endParaRPr lang="en-US" altLang="zh-CN" dirty="0"/>
          </a:p>
          <a:p>
            <a:pPr lvl="2"/>
            <a:r>
              <a:rPr lang="zh-CN" altLang="en-US" dirty="0"/>
              <a:t>大同步并行</a:t>
            </a:r>
            <a:r>
              <a:rPr lang="en-US" altLang="zh-CN" dirty="0"/>
              <a:t>BSP (bulk synchronous parallel)</a:t>
            </a:r>
            <a:r>
              <a:rPr lang="zh-CN" altLang="en-US" dirty="0"/>
              <a:t>模型</a:t>
            </a:r>
            <a:endParaRPr lang="en-US" altLang="zh-CN" dirty="0"/>
          </a:p>
          <a:p>
            <a:pPr lvl="2"/>
            <a:r>
              <a:rPr lang="en-US" altLang="zh-CN" dirty="0" err="1"/>
              <a:t>LogP</a:t>
            </a:r>
            <a:r>
              <a:rPr lang="zh-CN" altLang="en-US" dirty="0"/>
              <a:t>模型</a:t>
            </a:r>
            <a:r>
              <a:rPr lang="en-US" altLang="zh-CN" dirty="0"/>
              <a:t>:</a:t>
            </a:r>
            <a:r>
              <a:rPr lang="en-US"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一种面向分布式存储器、点对点</a:t>
            </a:r>
            <a:endParaRPr lang="en-US" altLang="zh-CN" b="0" i="0" dirty="0">
              <a:solidFill>
                <a:srgbClr val="333333"/>
              </a:solidFill>
              <a:effectLst/>
              <a:latin typeface="Helvetica Neue" panose="02000503000000020004" pitchFamily="2" charset="0"/>
            </a:endParaRPr>
          </a:p>
          <a:p>
            <a:pPr marL="914400" lvl="2" indent="0">
              <a:buNone/>
            </a:pPr>
            <a:r>
              <a:rPr lang="en-US"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通信的多计算机系统的并行计算模型</a:t>
            </a:r>
            <a:endParaRPr lang="en-US" altLang="zh-CN" dirty="0"/>
          </a:p>
          <a:p>
            <a:pPr lvl="1"/>
            <a:endParaRPr lang="en-US" dirty="0"/>
          </a:p>
        </p:txBody>
      </p:sp>
      <p:sp>
        <p:nvSpPr>
          <p:cNvPr id="5" name="Rectangle 4">
            <a:extLst>
              <a:ext uri="{FF2B5EF4-FFF2-40B4-BE49-F238E27FC236}">
                <a16:creationId xmlns:a16="http://schemas.microsoft.com/office/drawing/2014/main" id="{FE476EB9-3BC0-4600-90C8-11336538067A}"/>
              </a:ext>
            </a:extLst>
          </p:cNvPr>
          <p:cNvSpPr/>
          <p:nvPr/>
        </p:nvSpPr>
        <p:spPr>
          <a:xfrm>
            <a:off x="7828196"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1</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6" name="Rectangle 22">
            <a:extLst>
              <a:ext uri="{FF2B5EF4-FFF2-40B4-BE49-F238E27FC236}">
                <a16:creationId xmlns:a16="http://schemas.microsoft.com/office/drawing/2014/main" id="{52A55E96-CF24-4D24-A736-BC41F6366BA8}"/>
              </a:ext>
            </a:extLst>
          </p:cNvPr>
          <p:cNvSpPr/>
          <p:nvPr/>
        </p:nvSpPr>
        <p:spPr>
          <a:xfrm>
            <a:off x="7828196" y="4087386"/>
            <a:ext cx="2317520" cy="369332"/>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700" dirty="0">
                <a:solidFill>
                  <a:schemeClr val="tx1"/>
                </a:solidFill>
                <a:latin typeface="Times New Roman" panose="02020603050405020304" pitchFamily="18" charset="0"/>
                <a:cs typeface="Times New Roman" panose="02020603050405020304" pitchFamily="18" charset="0"/>
              </a:rPr>
              <a:t>互连 </a:t>
            </a:r>
            <a:r>
              <a:rPr lang="en-US" altLang="zh-CN" sz="1700" dirty="0">
                <a:solidFill>
                  <a:schemeClr val="tx1"/>
                </a:solidFill>
                <a:latin typeface="Times New Roman" panose="02020603050405020304" pitchFamily="18" charset="0"/>
                <a:cs typeface="Times New Roman" panose="02020603050405020304" pitchFamily="18" charset="0"/>
              </a:rPr>
              <a:t>(</a:t>
            </a:r>
            <a:r>
              <a:rPr lang="zh-CN" altLang="en-US" sz="1700" dirty="0">
                <a:solidFill>
                  <a:schemeClr val="tx1"/>
                </a:solidFill>
                <a:latin typeface="Times New Roman" panose="02020603050405020304" pitchFamily="18" charset="0"/>
                <a:cs typeface="Times New Roman" panose="02020603050405020304" pitchFamily="18" charset="0"/>
              </a:rPr>
              <a:t>通信媒介</a:t>
            </a:r>
            <a:r>
              <a:rPr lang="en-US" altLang="zh-CN" sz="1700" dirty="0">
                <a:solidFill>
                  <a:schemeClr val="tx1"/>
                </a:solidFill>
                <a:latin typeface="Times New Roman" panose="02020603050405020304" pitchFamily="18" charset="0"/>
                <a:cs typeface="Times New Roman" panose="02020603050405020304" pitchFamily="18" charset="0"/>
              </a:rPr>
              <a:t>)</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8E8C3A-72CD-4A61-ADC1-684E8F94612A}"/>
              </a:ext>
            </a:extLst>
          </p:cNvPr>
          <p:cNvSpPr/>
          <p:nvPr/>
        </p:nvSpPr>
        <p:spPr>
          <a:xfrm>
            <a:off x="8305075"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3</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B18099C-10C9-4B04-AC52-60CEB79E0042}"/>
              </a:ext>
            </a:extLst>
          </p:cNvPr>
          <p:cNvSpPr/>
          <p:nvPr/>
        </p:nvSpPr>
        <p:spPr>
          <a:xfrm>
            <a:off x="8781954"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4</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09060BA-BBD9-4AB3-A622-BB300739217E}"/>
              </a:ext>
            </a:extLst>
          </p:cNvPr>
          <p:cNvSpPr/>
          <p:nvPr/>
        </p:nvSpPr>
        <p:spPr>
          <a:xfrm>
            <a:off x="9668835" y="4639280"/>
            <a:ext cx="541030"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n-1</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E356B38-FEA8-4E9E-8621-4A62E05AF334}"/>
              </a:ext>
            </a:extLst>
          </p:cNvPr>
          <p:cNvSpPr/>
          <p:nvPr/>
        </p:nvSpPr>
        <p:spPr>
          <a:xfrm>
            <a:off x="9246009" y="4680458"/>
            <a:ext cx="415499" cy="369332"/>
          </a:xfrm>
          <a:prstGeom prst="rect">
            <a:avLst/>
          </a:prstGeom>
        </p:spPr>
        <p:txBody>
          <a:bodyPr wrap="none">
            <a:spAutoFit/>
          </a:bodyPr>
          <a:lstStyle/>
          <a:p>
            <a:pPr algn="ctr"/>
            <a:r>
              <a:rPr lang="en-US" altLang="zh-CN" b="1" i="1">
                <a:latin typeface="Times New Roman" panose="02020603050405020304" pitchFamily="18" charset="0"/>
                <a:cs typeface="Times New Roman" panose="02020603050405020304" pitchFamily="18" charset="0"/>
              </a:rPr>
              <a:t>…</a:t>
            </a:r>
          </a:p>
        </p:txBody>
      </p:sp>
      <p:cxnSp>
        <p:nvCxnSpPr>
          <p:cNvPr id="11" name="Straight Connector 10">
            <a:extLst>
              <a:ext uri="{FF2B5EF4-FFF2-40B4-BE49-F238E27FC236}">
                <a16:creationId xmlns:a16="http://schemas.microsoft.com/office/drawing/2014/main" id="{5412CBD8-D1B4-40AE-AC55-FE99DB1FBCA2}"/>
              </a:ext>
            </a:extLst>
          </p:cNvPr>
          <p:cNvCxnSpPr>
            <a:cxnSpLocks/>
            <a:endCxn id="5" idx="0"/>
          </p:cNvCxnSpPr>
          <p:nvPr/>
        </p:nvCxnSpPr>
        <p:spPr>
          <a:xfrm>
            <a:off x="8033198"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5F9702-9D93-4C92-A5F5-45E79141F5E5}"/>
              </a:ext>
            </a:extLst>
          </p:cNvPr>
          <p:cNvCxnSpPr>
            <a:cxnSpLocks/>
            <a:endCxn id="7" idx="0"/>
          </p:cNvCxnSpPr>
          <p:nvPr/>
        </p:nvCxnSpPr>
        <p:spPr>
          <a:xfrm>
            <a:off x="8510077"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FC574C-C4A7-4A81-B70A-B4CEEE240E85}"/>
              </a:ext>
            </a:extLst>
          </p:cNvPr>
          <p:cNvCxnSpPr>
            <a:cxnSpLocks/>
            <a:stCxn id="6" idx="2"/>
            <a:endCxn id="8" idx="0"/>
          </p:cNvCxnSpPr>
          <p:nvPr/>
        </p:nvCxnSpPr>
        <p:spPr>
          <a:xfrm>
            <a:off x="8986956"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47954E-8008-4E39-BF0C-63D32EA7C611}"/>
              </a:ext>
            </a:extLst>
          </p:cNvPr>
          <p:cNvCxnSpPr>
            <a:cxnSpLocks/>
            <a:endCxn id="9" idx="0"/>
          </p:cNvCxnSpPr>
          <p:nvPr/>
        </p:nvCxnSpPr>
        <p:spPr>
          <a:xfrm flipH="1">
            <a:off x="9939350" y="4456718"/>
            <a:ext cx="1366" cy="182562"/>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107F10C-5115-4BBD-8860-E9559F1793E2}"/>
              </a:ext>
            </a:extLst>
          </p:cNvPr>
          <p:cNvSpPr/>
          <p:nvPr/>
        </p:nvSpPr>
        <p:spPr>
          <a:xfrm>
            <a:off x="7828196"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2</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3C5D101-D125-4927-9A95-563F067179C3}"/>
              </a:ext>
            </a:extLst>
          </p:cNvPr>
          <p:cNvSpPr/>
          <p:nvPr/>
        </p:nvSpPr>
        <p:spPr>
          <a:xfrm>
            <a:off x="8305075"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4</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1A20052-B611-4F0E-A1C7-A04828B46982}"/>
              </a:ext>
            </a:extLst>
          </p:cNvPr>
          <p:cNvSpPr/>
          <p:nvPr/>
        </p:nvSpPr>
        <p:spPr>
          <a:xfrm>
            <a:off x="8781954"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6</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05ECEBC-AEF9-4F51-9A9F-53C0BB2DC0E0}"/>
              </a:ext>
            </a:extLst>
          </p:cNvPr>
          <p:cNvSpPr/>
          <p:nvPr/>
        </p:nvSpPr>
        <p:spPr>
          <a:xfrm>
            <a:off x="9735713"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err="1">
                <a:solidFill>
                  <a:schemeClr val="tx1"/>
                </a:solidFill>
                <a:latin typeface="Times New Roman" panose="02020603050405020304" pitchFamily="18" charset="0"/>
                <a:cs typeface="Times New Roman" panose="02020603050405020304" pitchFamily="18" charset="0"/>
              </a:rPr>
              <a:t>P</a:t>
            </a:r>
            <a:r>
              <a:rPr lang="en-US" altLang="zh-CN" sz="1700" i="1" baseline="-25000" err="1">
                <a:solidFill>
                  <a:schemeClr val="tx1"/>
                </a:solidFill>
                <a:latin typeface="Times New Roman" panose="02020603050405020304" pitchFamily="18" charset="0"/>
                <a:cs typeface="Times New Roman" panose="02020603050405020304" pitchFamily="18" charset="0"/>
              </a:rPr>
              <a:t>n</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E2323D1D-8FE1-4485-B541-503B12F75336}"/>
              </a:ext>
            </a:extLst>
          </p:cNvPr>
          <p:cNvSpPr/>
          <p:nvPr/>
        </p:nvSpPr>
        <p:spPr>
          <a:xfrm>
            <a:off x="9246009" y="3533388"/>
            <a:ext cx="415499" cy="369332"/>
          </a:xfrm>
          <a:prstGeom prst="rect">
            <a:avLst/>
          </a:prstGeom>
        </p:spPr>
        <p:txBody>
          <a:bodyPr wrap="none">
            <a:spAutoFit/>
          </a:bodyPr>
          <a:lstStyle/>
          <a:p>
            <a:pPr algn="ctr"/>
            <a:r>
              <a:rPr lang="en-US" altLang="zh-CN" b="1" i="1">
                <a:latin typeface="Times New Roman" panose="02020603050405020304" pitchFamily="18" charset="0"/>
                <a:cs typeface="Times New Roman" panose="02020603050405020304" pitchFamily="18" charset="0"/>
              </a:rPr>
              <a:t>…</a:t>
            </a:r>
          </a:p>
        </p:txBody>
      </p:sp>
      <p:cxnSp>
        <p:nvCxnSpPr>
          <p:cNvPr id="20" name="Straight Connector 19">
            <a:extLst>
              <a:ext uri="{FF2B5EF4-FFF2-40B4-BE49-F238E27FC236}">
                <a16:creationId xmlns:a16="http://schemas.microsoft.com/office/drawing/2014/main" id="{F4C58702-AFFA-4153-9C2D-955C0B694A18}"/>
              </a:ext>
            </a:extLst>
          </p:cNvPr>
          <p:cNvCxnSpPr>
            <a:cxnSpLocks/>
          </p:cNvCxnSpPr>
          <p:nvPr/>
        </p:nvCxnSpPr>
        <p:spPr>
          <a:xfrm>
            <a:off x="8033198" y="3904824"/>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52349-A101-43C5-8EA8-BBA7524F65D1}"/>
              </a:ext>
            </a:extLst>
          </p:cNvPr>
          <p:cNvCxnSpPr>
            <a:cxnSpLocks/>
            <a:stCxn id="16" idx="2"/>
          </p:cNvCxnSpPr>
          <p:nvPr/>
        </p:nvCxnSpPr>
        <p:spPr>
          <a:xfrm>
            <a:off x="8510077" y="3902720"/>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E20374-1A8F-4151-AFAA-B08BFC6D80C7}"/>
              </a:ext>
            </a:extLst>
          </p:cNvPr>
          <p:cNvCxnSpPr>
            <a:cxnSpLocks/>
            <a:stCxn id="17" idx="2"/>
            <a:endCxn id="6" idx="0"/>
          </p:cNvCxnSpPr>
          <p:nvPr/>
        </p:nvCxnSpPr>
        <p:spPr>
          <a:xfrm>
            <a:off x="8986956" y="3902720"/>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F9B4F0-B264-4763-8612-B11255482EC4}"/>
              </a:ext>
            </a:extLst>
          </p:cNvPr>
          <p:cNvCxnSpPr>
            <a:cxnSpLocks/>
            <a:stCxn id="18" idx="2"/>
          </p:cNvCxnSpPr>
          <p:nvPr/>
        </p:nvCxnSpPr>
        <p:spPr>
          <a:xfrm>
            <a:off x="9940715" y="3902720"/>
            <a:ext cx="1" cy="1846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687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C1C0-4CF3-455F-A5E0-5EF210522B76}"/>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8D7E7D3F-335A-4AA6-94F6-7186713330DC}"/>
              </a:ext>
            </a:extLst>
          </p:cNvPr>
          <p:cNvSpPr>
            <a:spLocks noGrp="1"/>
          </p:cNvSpPr>
          <p:nvPr>
            <p:ph idx="1"/>
          </p:nvPr>
        </p:nvSpPr>
        <p:spPr>
          <a:xfrm>
            <a:off x="680483" y="1160756"/>
            <a:ext cx="7750467" cy="5016207"/>
          </a:xfrm>
        </p:spPr>
        <p:txBody>
          <a:bodyPr/>
          <a:lstStyle/>
          <a:p>
            <a:r>
              <a:rPr lang="en-US" altLang="zh-CN" dirty="0"/>
              <a:t>BSP</a:t>
            </a:r>
            <a:r>
              <a:rPr lang="zh-CN" altLang="en-US" dirty="0"/>
              <a:t>模型</a:t>
            </a:r>
            <a:endParaRPr lang="en-US" altLang="zh-CN" dirty="0"/>
          </a:p>
          <a:p>
            <a:pPr lvl="1"/>
            <a:r>
              <a:rPr lang="en-US" altLang="zh-CN" dirty="0"/>
              <a:t>BSP</a:t>
            </a:r>
            <a:r>
              <a:rPr lang="zh-CN" altLang="en-US" dirty="0"/>
              <a:t>计算由一系列超级步组成。每个超级步中，每个处理器都被分配一个任务</a:t>
            </a:r>
            <a:endParaRPr lang="en-US" altLang="zh-CN" dirty="0"/>
          </a:p>
          <a:p>
            <a:pPr lvl="1"/>
            <a:r>
              <a:rPr lang="zh-CN" altLang="en-US" dirty="0"/>
              <a:t>超级步三个阶段</a:t>
            </a:r>
            <a:endParaRPr lang="en-US" altLang="zh-CN" dirty="0"/>
          </a:p>
          <a:p>
            <a:pPr lvl="2"/>
            <a:r>
              <a:rPr lang="zh-CN" altLang="en-US" dirty="0"/>
              <a:t>本地计算阶段</a:t>
            </a:r>
            <a:endParaRPr lang="en-US" altLang="zh-CN" dirty="0"/>
          </a:p>
          <a:p>
            <a:pPr lvl="2"/>
            <a:r>
              <a:rPr lang="zh-CN" altLang="en-US" dirty="0"/>
              <a:t>通信阶段</a:t>
            </a:r>
            <a:endParaRPr lang="en-US" altLang="zh-CN" dirty="0"/>
          </a:p>
          <a:p>
            <a:pPr lvl="2"/>
            <a:r>
              <a:rPr lang="zh-CN" altLang="en-US" dirty="0"/>
              <a:t>路障阶段</a:t>
            </a:r>
            <a:endParaRPr lang="en-US" altLang="zh-CN" dirty="0"/>
          </a:p>
          <a:p>
            <a:pPr lvl="1"/>
            <a:r>
              <a:rPr lang="en-US" altLang="zh-CN" dirty="0"/>
              <a:t>BSP</a:t>
            </a:r>
            <a:r>
              <a:rPr lang="zh-CN" altLang="en-US" dirty="0"/>
              <a:t>算法时间复杂度：所有超级步的时间开销的和</a:t>
            </a:r>
            <a:endParaRPr lang="en-US" altLang="zh-CN" dirty="0"/>
          </a:p>
          <a:p>
            <a:pPr lvl="1"/>
            <a:r>
              <a:rPr lang="en-US" altLang="zh-CN" dirty="0"/>
              <a:t>BSP</a:t>
            </a:r>
            <a:r>
              <a:rPr lang="zh-CN" altLang="en-US" dirty="0"/>
              <a:t>模型属于分布式存储的</a:t>
            </a:r>
            <a:r>
              <a:rPr lang="en-US" altLang="zh-CN" dirty="0"/>
              <a:t>MIMD</a:t>
            </a:r>
          </a:p>
          <a:p>
            <a:pPr lvl="2"/>
            <a:r>
              <a:rPr lang="zh-CN" altLang="en-US" dirty="0"/>
              <a:t>处理器和路由器分开，即计算和通信分开</a:t>
            </a:r>
            <a:endParaRPr lang="en-US" altLang="zh-CN" dirty="0"/>
          </a:p>
          <a:p>
            <a:pPr lvl="2"/>
            <a:r>
              <a:rPr lang="zh-CN" altLang="en-US" dirty="0"/>
              <a:t>硬件实现的全局同步在可控的粗粒度范围内</a:t>
            </a:r>
            <a:endParaRPr lang="en-US" altLang="zh-CN" dirty="0"/>
          </a:p>
          <a:p>
            <a:pPr lvl="2"/>
            <a:r>
              <a:rPr lang="zh-CN" altLang="en-US" dirty="0"/>
              <a:t>用</a:t>
            </a:r>
            <a:r>
              <a:rPr lang="en-US" altLang="zh-CN" dirty="0"/>
              <a:t>PRAM</a:t>
            </a:r>
            <a:r>
              <a:rPr lang="zh-CN" altLang="en-US" dirty="0"/>
              <a:t>模型设计的算法</a:t>
            </a:r>
            <a:endParaRPr lang="en-US" dirty="0"/>
          </a:p>
        </p:txBody>
      </p:sp>
      <p:grpSp>
        <p:nvGrpSpPr>
          <p:cNvPr id="57" name="Group 56">
            <a:extLst>
              <a:ext uri="{FF2B5EF4-FFF2-40B4-BE49-F238E27FC236}">
                <a16:creationId xmlns:a16="http://schemas.microsoft.com/office/drawing/2014/main" id="{0BCC6987-0A9C-4EB6-A23C-00610E891BD4}"/>
              </a:ext>
            </a:extLst>
          </p:cNvPr>
          <p:cNvGrpSpPr/>
          <p:nvPr/>
        </p:nvGrpSpPr>
        <p:grpSpPr>
          <a:xfrm>
            <a:off x="8320820" y="2369787"/>
            <a:ext cx="3458092" cy="3111264"/>
            <a:chOff x="8607423" y="964067"/>
            <a:chExt cx="3458092" cy="3111264"/>
          </a:xfrm>
        </p:grpSpPr>
        <p:sp>
          <p:nvSpPr>
            <p:cNvPr id="4" name="Rectangle 22">
              <a:extLst>
                <a:ext uri="{FF2B5EF4-FFF2-40B4-BE49-F238E27FC236}">
                  <a16:creationId xmlns:a16="http://schemas.microsoft.com/office/drawing/2014/main" id="{7DB15DEF-6D52-4FBF-A9DA-F7986CC613FE}"/>
                </a:ext>
              </a:extLst>
            </p:cNvPr>
            <p:cNvSpPr/>
            <p:nvPr/>
          </p:nvSpPr>
          <p:spPr>
            <a:xfrm>
              <a:off x="8607423" y="3668859"/>
              <a:ext cx="2317520" cy="163014"/>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62118FB-675F-4A30-8AEE-48DDCD6365E5}"/>
                </a:ext>
              </a:extLst>
            </p:cNvPr>
            <p:cNvSpPr/>
            <p:nvPr/>
          </p:nvSpPr>
          <p:spPr>
            <a:xfrm>
              <a:off x="10957519" y="3429000"/>
              <a:ext cx="1107996" cy="646331"/>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全局通信</a:t>
              </a:r>
              <a:endParaRPr lang="en-US" altLang="zh-CN">
                <a:latin typeface="Times New Roman" panose="02020603050405020304" pitchFamily="18" charset="0"/>
                <a:cs typeface="Times New Roman" panose="02020603050405020304" pitchFamily="18" charset="0"/>
              </a:endParaRPr>
            </a:p>
            <a:p>
              <a:pPr algn="ctr"/>
              <a:r>
                <a:rPr lang="zh-CN" altLang="en-US">
                  <a:latin typeface="Times New Roman" panose="02020603050405020304" pitchFamily="18" charset="0"/>
                  <a:cs typeface="Times New Roman" panose="02020603050405020304" pitchFamily="18" charset="0"/>
                </a:rPr>
                <a:t>路障同步</a:t>
              </a: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76CC87F-1E19-4988-BEBF-8E4FFEE021AA}"/>
                </a:ext>
              </a:extLst>
            </p:cNvPr>
            <p:cNvSpPr/>
            <p:nvPr/>
          </p:nvSpPr>
          <p:spPr>
            <a:xfrm>
              <a:off x="8734645" y="1563451"/>
              <a:ext cx="93731" cy="1458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3A88D35-0A90-44AE-94CD-200B5A31DB1F}"/>
                </a:ext>
              </a:extLst>
            </p:cNvPr>
            <p:cNvSpPr/>
            <p:nvPr/>
          </p:nvSpPr>
          <p:spPr>
            <a:xfrm>
              <a:off x="9193226" y="1563451"/>
              <a:ext cx="93731" cy="720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A9E29A8-FF56-42BA-82A2-ED26D7AA2016}"/>
                </a:ext>
              </a:extLst>
            </p:cNvPr>
            <p:cNvSpPr/>
            <p:nvPr/>
          </p:nvSpPr>
          <p:spPr>
            <a:xfrm>
              <a:off x="9651807" y="1563451"/>
              <a:ext cx="93731" cy="118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4A4B0CC-21E1-446D-BB3D-080002CA0DA9}"/>
                </a:ext>
              </a:extLst>
            </p:cNvPr>
            <p:cNvSpPr/>
            <p:nvPr/>
          </p:nvSpPr>
          <p:spPr>
            <a:xfrm>
              <a:off x="10110388" y="1563451"/>
              <a:ext cx="93731" cy="1404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E69088F-3881-4109-88B9-5609E556CC5D}"/>
                </a:ext>
              </a:extLst>
            </p:cNvPr>
            <p:cNvSpPr/>
            <p:nvPr/>
          </p:nvSpPr>
          <p:spPr>
            <a:xfrm>
              <a:off x="10568968" y="1563451"/>
              <a:ext cx="93731" cy="97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9009317-8349-483C-A0B2-F1AAF9857220}"/>
                </a:ext>
              </a:extLst>
            </p:cNvPr>
            <p:cNvCxnSpPr>
              <a:cxnSpLocks/>
            </p:cNvCxnSpPr>
            <p:nvPr/>
          </p:nvCxnSpPr>
          <p:spPr>
            <a:xfrm>
              <a:off x="8781510" y="3097119"/>
              <a:ext cx="473647" cy="51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76F477-5FF6-4F04-B98E-5ADB41FF19C2}"/>
                </a:ext>
              </a:extLst>
            </p:cNvPr>
            <p:cNvCxnSpPr>
              <a:cxnSpLocks/>
            </p:cNvCxnSpPr>
            <p:nvPr/>
          </p:nvCxnSpPr>
          <p:spPr>
            <a:xfrm>
              <a:off x="8781510" y="3097119"/>
              <a:ext cx="1328878" cy="4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EE14C3-1574-415B-B667-23F43C78DDB0}"/>
                </a:ext>
              </a:extLst>
            </p:cNvPr>
            <p:cNvCxnSpPr>
              <a:cxnSpLocks/>
            </p:cNvCxnSpPr>
            <p:nvPr/>
          </p:nvCxnSpPr>
          <p:spPr>
            <a:xfrm>
              <a:off x="8781510" y="3097119"/>
              <a:ext cx="1834323" cy="4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8F5321-42EC-4CC9-A457-B6D1D98208EA}"/>
                </a:ext>
              </a:extLst>
            </p:cNvPr>
            <p:cNvCxnSpPr>
              <a:cxnSpLocks/>
            </p:cNvCxnSpPr>
            <p:nvPr/>
          </p:nvCxnSpPr>
          <p:spPr>
            <a:xfrm flipH="1">
              <a:off x="8795800" y="3097119"/>
              <a:ext cx="426781" cy="51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D00B865-BFB8-46CB-A3C0-BCF47326C3EE}"/>
                </a:ext>
              </a:extLst>
            </p:cNvPr>
            <p:cNvCxnSpPr>
              <a:cxnSpLocks/>
            </p:cNvCxnSpPr>
            <p:nvPr/>
          </p:nvCxnSpPr>
          <p:spPr>
            <a:xfrm>
              <a:off x="9222581" y="3097119"/>
              <a:ext cx="476090" cy="480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B1A4379-45CA-4BD8-91BD-46787897E392}"/>
                </a:ext>
              </a:extLst>
            </p:cNvPr>
            <p:cNvCxnSpPr>
              <a:cxnSpLocks/>
            </p:cNvCxnSpPr>
            <p:nvPr/>
          </p:nvCxnSpPr>
          <p:spPr>
            <a:xfrm flipH="1">
              <a:off x="9255157" y="3079001"/>
              <a:ext cx="443514" cy="53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73D28E7-EE2A-499D-B111-7CB7EAEB5BB5}"/>
                </a:ext>
              </a:extLst>
            </p:cNvPr>
            <p:cNvCxnSpPr>
              <a:cxnSpLocks/>
            </p:cNvCxnSpPr>
            <p:nvPr/>
          </p:nvCxnSpPr>
          <p:spPr>
            <a:xfrm>
              <a:off x="10141353" y="3077272"/>
              <a:ext cx="474480" cy="48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C9A46B-2BEC-4C91-B842-EC00E6240BC3}"/>
                </a:ext>
              </a:extLst>
            </p:cNvPr>
            <p:cNvCxnSpPr>
              <a:cxnSpLocks/>
            </p:cNvCxnSpPr>
            <p:nvPr/>
          </p:nvCxnSpPr>
          <p:spPr>
            <a:xfrm flipH="1">
              <a:off x="10102288" y="3077272"/>
              <a:ext cx="527835" cy="48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0C91CE-6A49-4713-BC04-5AED3AED46EA}"/>
                </a:ext>
              </a:extLst>
            </p:cNvPr>
            <p:cNvCxnSpPr>
              <a:cxnSpLocks/>
            </p:cNvCxnSpPr>
            <p:nvPr/>
          </p:nvCxnSpPr>
          <p:spPr>
            <a:xfrm flipH="1">
              <a:off x="9696228" y="3077272"/>
              <a:ext cx="461025" cy="500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303DF5-4769-49E5-AF14-73D9243CBE35}"/>
                </a:ext>
              </a:extLst>
            </p:cNvPr>
            <p:cNvCxnSpPr>
              <a:cxnSpLocks/>
            </p:cNvCxnSpPr>
            <p:nvPr/>
          </p:nvCxnSpPr>
          <p:spPr>
            <a:xfrm flipH="1">
              <a:off x="8795800" y="3077272"/>
              <a:ext cx="900429" cy="53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808DF40-8507-4877-9F8D-E0D727CABC1A}"/>
                </a:ext>
              </a:extLst>
            </p:cNvPr>
            <p:cNvSpPr/>
            <p:nvPr/>
          </p:nvSpPr>
          <p:spPr>
            <a:xfrm>
              <a:off x="10956617" y="2105121"/>
              <a:ext cx="1107996" cy="369332"/>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局部计算</a:t>
              </a:r>
              <a:endParaRPr lang="en-US">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09DAF3E0-1839-40F4-8DFB-8802BB846083}"/>
                </a:ext>
              </a:extLst>
            </p:cNvPr>
            <p:cNvCxnSpPr>
              <a:cxnSpLocks/>
            </p:cNvCxnSpPr>
            <p:nvPr/>
          </p:nvCxnSpPr>
          <p:spPr>
            <a:xfrm flipV="1">
              <a:off x="8734645" y="1321238"/>
              <a:ext cx="1917745" cy="2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8EDF34C-18F2-4275-9BE2-F0D1F26C921E}"/>
                </a:ext>
              </a:extLst>
            </p:cNvPr>
            <p:cNvSpPr/>
            <p:nvPr/>
          </p:nvSpPr>
          <p:spPr>
            <a:xfrm>
              <a:off x="8960713" y="964067"/>
              <a:ext cx="1569660" cy="369332"/>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各种处理程序</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93522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C1C0-4CF3-455F-A5E0-5EF210522B76}"/>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8D7E7D3F-335A-4AA6-94F6-7186713330DC}"/>
              </a:ext>
            </a:extLst>
          </p:cNvPr>
          <p:cNvSpPr>
            <a:spLocks noGrp="1"/>
          </p:cNvSpPr>
          <p:nvPr>
            <p:ph idx="1"/>
          </p:nvPr>
        </p:nvSpPr>
        <p:spPr>
          <a:xfrm>
            <a:off x="680482" y="1160756"/>
            <a:ext cx="11511518" cy="5560719"/>
          </a:xfrm>
        </p:spPr>
        <p:txBody>
          <a:bodyPr>
            <a:normAutofit lnSpcReduction="10000"/>
          </a:bodyPr>
          <a:lstStyle/>
          <a:p>
            <a:pPr>
              <a:lnSpc>
                <a:spcPct val="120000"/>
              </a:lnSpc>
            </a:pPr>
            <a:r>
              <a:rPr lang="en-US" altLang="zh-CN" sz="2400" dirty="0" err="1"/>
              <a:t>LogP</a:t>
            </a:r>
            <a:r>
              <a:rPr lang="zh-CN" altLang="en-US" sz="2400" dirty="0"/>
              <a:t>模型</a:t>
            </a:r>
            <a:endParaRPr lang="en-US" altLang="zh-CN" sz="2400" dirty="0"/>
          </a:p>
          <a:p>
            <a:pPr lvl="1">
              <a:lnSpc>
                <a:spcPct val="120000"/>
              </a:lnSpc>
            </a:pPr>
            <a:r>
              <a:rPr lang="en" altLang="zh-CN" sz="2000" b="1" dirty="0" err="1"/>
              <a:t>LogP</a:t>
            </a:r>
            <a:r>
              <a:rPr lang="zh-CN" altLang="en-US" sz="2000" dirty="0"/>
              <a:t>是由大卫</a:t>
            </a:r>
            <a:r>
              <a:rPr lang="en-US" altLang="zh-CN" sz="2000" dirty="0"/>
              <a:t>·</a:t>
            </a:r>
            <a:r>
              <a:rPr lang="zh-CN" altLang="en-US" sz="2000" dirty="0"/>
              <a:t>卡勒等人提出的，它使用了</a:t>
            </a:r>
            <a:r>
              <a:rPr lang="en" altLang="zh-CN" sz="2000" dirty="0"/>
              <a:t>L,O,G,P</a:t>
            </a:r>
            <a:r>
              <a:rPr lang="zh-CN" altLang="en-US" sz="2000" dirty="0"/>
              <a:t>四个参数来描述这个模型。</a:t>
            </a:r>
            <a:r>
              <a:rPr lang="en" altLang="zh-CN" sz="2000" dirty="0" err="1"/>
              <a:t>LogP</a:t>
            </a:r>
            <a:r>
              <a:rPr lang="zh-CN" altLang="en-US" sz="2000" dirty="0"/>
              <a:t>模型是一种面向分布式存储器、点对点通信的多计算机系统的并行计算模型</a:t>
            </a:r>
            <a:endParaRPr lang="en-US" altLang="zh-CN" sz="2000" dirty="0"/>
          </a:p>
          <a:p>
            <a:pPr lvl="2">
              <a:lnSpc>
                <a:spcPct val="120000"/>
              </a:lnSpc>
            </a:pPr>
            <a:r>
              <a:rPr lang="en" altLang="zh-CN" sz="1600" dirty="0"/>
              <a:t>L (Latency) </a:t>
            </a:r>
            <a:r>
              <a:rPr lang="zh-CN" altLang="en" sz="1600" dirty="0"/>
              <a:t>：</a:t>
            </a:r>
            <a:r>
              <a:rPr lang="zh-CN" altLang="en-US" sz="1600" dirty="0"/>
              <a:t>表示信息从源到目的地所需的时间；</a:t>
            </a:r>
          </a:p>
          <a:p>
            <a:pPr lvl="2">
              <a:lnSpc>
                <a:spcPct val="120000"/>
              </a:lnSpc>
            </a:pPr>
            <a:r>
              <a:rPr lang="en" altLang="zh-CN" sz="1600" dirty="0"/>
              <a:t>O (Overhead) </a:t>
            </a:r>
            <a:r>
              <a:rPr lang="zh-CN" altLang="en" sz="1600" dirty="0"/>
              <a:t>：</a:t>
            </a:r>
            <a:r>
              <a:rPr lang="zh-CN" altLang="en-US" sz="1600" dirty="0"/>
              <a:t>表示处理器接受或发送一条消息所需额外开销，并且在此期间处理器不能做作任何操作；</a:t>
            </a:r>
          </a:p>
          <a:p>
            <a:pPr lvl="2">
              <a:lnSpc>
                <a:spcPct val="120000"/>
              </a:lnSpc>
            </a:pPr>
            <a:r>
              <a:rPr lang="en" altLang="zh-CN" sz="1600" dirty="0"/>
              <a:t>G (Gap)</a:t>
            </a:r>
            <a:r>
              <a:rPr lang="zh-CN" altLang="en" sz="1600" dirty="0"/>
              <a:t>：</a:t>
            </a:r>
            <a:r>
              <a:rPr lang="zh-CN" altLang="en-US" sz="1600" dirty="0"/>
              <a:t>表示处理器连续进行两次发送或接收消息之间必须有的时间间隔；</a:t>
            </a:r>
          </a:p>
          <a:p>
            <a:pPr lvl="2">
              <a:lnSpc>
                <a:spcPct val="120000"/>
              </a:lnSpc>
            </a:pPr>
            <a:r>
              <a:rPr lang="en" altLang="zh-CN" sz="1600" dirty="0"/>
              <a:t>P (Processor) </a:t>
            </a:r>
            <a:r>
              <a:rPr lang="zh-CN" altLang="en" sz="1600" dirty="0"/>
              <a:t>：</a:t>
            </a:r>
            <a:r>
              <a:rPr lang="zh-CN" altLang="en-US" sz="1600" dirty="0"/>
              <a:t>表示处理器的数目。</a:t>
            </a:r>
            <a:endParaRPr lang="en-US" altLang="zh-CN" sz="1600" dirty="0"/>
          </a:p>
          <a:p>
            <a:pPr lvl="1">
              <a:lnSpc>
                <a:spcPct val="120000"/>
              </a:lnSpc>
            </a:pPr>
            <a:r>
              <a:rPr lang="en" altLang="zh-CN" sz="2000" dirty="0" err="1"/>
              <a:t>LogP</a:t>
            </a:r>
            <a:r>
              <a:rPr lang="zh-CN" altLang="en-US" sz="2000" dirty="0"/>
              <a:t>模型一方面充分讨论了网络的通信特性，另一方面却放弃了对网络拓扑的讨论。在</a:t>
            </a:r>
            <a:r>
              <a:rPr lang="en" altLang="zh-CN" sz="2000" dirty="0" err="1"/>
              <a:t>LogP</a:t>
            </a:r>
            <a:r>
              <a:rPr lang="zh-CN" altLang="en-US" sz="2000" dirty="0"/>
              <a:t>中没有出现超级步的概念，这是因为</a:t>
            </a:r>
            <a:r>
              <a:rPr lang="en" altLang="zh-CN" sz="2000" dirty="0" err="1"/>
              <a:t>LogP</a:t>
            </a:r>
            <a:r>
              <a:rPr lang="zh-CN" altLang="en-US" sz="2000" dirty="0"/>
              <a:t>中是消息同步的，也就是说，一旦消息到达了处理器我们就可以使用，而不必要等到下一个超级步。</a:t>
            </a:r>
            <a:endParaRPr lang="en-US" altLang="zh-CN" sz="2000" dirty="0"/>
          </a:p>
          <a:p>
            <a:pPr lvl="1">
              <a:lnSpc>
                <a:spcPct val="120000"/>
              </a:lnSpc>
            </a:pPr>
            <a:r>
              <a:rPr lang="en" altLang="zh-CN" sz="2000" dirty="0" err="1"/>
              <a:t>LogP</a:t>
            </a:r>
            <a:r>
              <a:rPr lang="zh-CN" altLang="en-US" sz="2000" dirty="0"/>
              <a:t>模型下 </a:t>
            </a:r>
            <a:r>
              <a:rPr lang="en-US" altLang="zh-CN" sz="2000" dirty="0"/>
              <a:t>, </a:t>
            </a:r>
            <a:r>
              <a:rPr lang="zh-CN" altLang="en-US" sz="2000" dirty="0"/>
              <a:t>网络的容量是有限度的 </a:t>
            </a:r>
            <a:r>
              <a:rPr lang="en-US" altLang="zh-CN" sz="2000" dirty="0"/>
              <a:t>, </a:t>
            </a:r>
            <a:r>
              <a:rPr lang="zh-CN" altLang="en-US" sz="2000" dirty="0"/>
              <a:t>在任何时刻的网上 </a:t>
            </a:r>
            <a:r>
              <a:rPr lang="en-US" altLang="zh-CN" sz="2000" dirty="0"/>
              <a:t>, </a:t>
            </a:r>
            <a:r>
              <a:rPr lang="zh-CN" altLang="en-US" sz="2000" dirty="0"/>
              <a:t>从任何处理器发出或向任何处理器发去的消息个数不得超过 </a:t>
            </a:r>
            <a:r>
              <a:rPr lang="en-US" altLang="zh-CN" sz="2000" dirty="0"/>
              <a:t>[</a:t>
            </a:r>
            <a:r>
              <a:rPr lang="en" altLang="zh-CN" sz="2000" dirty="0"/>
              <a:t>L /g ]</a:t>
            </a:r>
            <a:r>
              <a:rPr lang="zh-CN" altLang="en-US" sz="2000" dirty="0"/>
              <a:t>个 </a:t>
            </a:r>
            <a:r>
              <a:rPr lang="en-US" altLang="zh-CN" sz="2000" dirty="0"/>
              <a:t>, </a:t>
            </a:r>
            <a:r>
              <a:rPr lang="zh-CN" altLang="en-US" sz="2000" dirty="0"/>
              <a:t>否则便会发生阻塞。 </a:t>
            </a:r>
            <a:r>
              <a:rPr lang="en" altLang="zh-CN" sz="2000" dirty="0" err="1"/>
              <a:t>LogP</a:t>
            </a:r>
            <a:r>
              <a:rPr lang="zh-CN" altLang="en-US" sz="2000" dirty="0"/>
              <a:t>是个异步模型 </a:t>
            </a:r>
            <a:r>
              <a:rPr lang="en-US" altLang="zh-CN" sz="2000" dirty="0"/>
              <a:t>,</a:t>
            </a:r>
            <a:r>
              <a:rPr lang="zh-CN" altLang="en-US" sz="2000" dirty="0"/>
              <a:t>通信与计算可以重叠 </a:t>
            </a:r>
            <a:r>
              <a:rPr lang="en-US" altLang="zh-CN" sz="2000" dirty="0"/>
              <a:t>, </a:t>
            </a:r>
            <a:r>
              <a:rPr lang="zh-CN" altLang="en-US" sz="2000" dirty="0"/>
              <a:t>并完全采用消息传递的方式进行通信和同步。</a:t>
            </a:r>
            <a:r>
              <a:rPr lang="en" altLang="zh-CN" sz="2000" dirty="0"/>
              <a:t>Log P</a:t>
            </a:r>
            <a:r>
              <a:rPr lang="zh-CN" altLang="en-US" sz="2000" dirty="0"/>
              <a:t>模型以相当简明的参数刻划 </a:t>
            </a:r>
            <a:r>
              <a:rPr lang="en" altLang="zh-CN" sz="2000" dirty="0"/>
              <a:t>M PP, </a:t>
            </a:r>
            <a:r>
              <a:rPr lang="zh-CN" altLang="en-US" sz="2000" dirty="0"/>
              <a:t>更准确的说 </a:t>
            </a:r>
            <a:r>
              <a:rPr lang="en-US" altLang="zh-CN" sz="2000" dirty="0"/>
              <a:t>, </a:t>
            </a:r>
            <a:r>
              <a:rPr lang="zh-CN" altLang="en-US" sz="2000" dirty="0"/>
              <a:t>刻划的是 </a:t>
            </a:r>
            <a:r>
              <a:rPr lang="en" altLang="zh-CN" sz="2000" dirty="0"/>
              <a:t>M PP</a:t>
            </a:r>
            <a:r>
              <a:rPr lang="zh-CN" altLang="en-US" sz="2000" dirty="0"/>
              <a:t>通信网络的性能。在 </a:t>
            </a:r>
            <a:r>
              <a:rPr lang="en" altLang="zh-CN" sz="2000" dirty="0" err="1"/>
              <a:t>LogP</a:t>
            </a:r>
            <a:r>
              <a:rPr lang="zh-CN" altLang="en-US" sz="2000" dirty="0"/>
              <a:t>模型下 </a:t>
            </a:r>
            <a:r>
              <a:rPr lang="en-US" altLang="zh-CN" sz="2000" dirty="0"/>
              <a:t>, </a:t>
            </a:r>
            <a:r>
              <a:rPr lang="zh-CN" altLang="en-US" sz="2000" dirty="0"/>
              <a:t>只要做到网络轻载且只有小消息 </a:t>
            </a:r>
            <a:r>
              <a:rPr lang="en-US" altLang="zh-CN" sz="2000" dirty="0"/>
              <a:t>, </a:t>
            </a:r>
            <a:r>
              <a:rPr lang="zh-CN" altLang="en-US" sz="2000" dirty="0"/>
              <a:t>便可以充分发挥四个参数所赋予的精确性 </a:t>
            </a:r>
            <a:r>
              <a:rPr lang="en-US" altLang="zh-CN" sz="2000" dirty="0"/>
              <a:t>, </a:t>
            </a:r>
            <a:r>
              <a:rPr lang="zh-CN" altLang="en-US" sz="2000" dirty="0"/>
              <a:t>进行周密的算法设计 </a:t>
            </a:r>
            <a:r>
              <a:rPr lang="en-US" altLang="zh-CN" sz="2000" dirty="0"/>
              <a:t>, </a:t>
            </a:r>
            <a:r>
              <a:rPr lang="zh-CN" altLang="en-US" sz="2000" dirty="0"/>
              <a:t>以充分利用处理机和网络带宽。</a:t>
            </a:r>
            <a:endParaRPr lang="en-US" altLang="zh-CN" sz="2000" dirty="0"/>
          </a:p>
        </p:txBody>
      </p:sp>
    </p:spTree>
    <p:extLst>
      <p:ext uri="{BB962C8B-B14F-4D97-AF65-F5344CB8AC3E}">
        <p14:creationId xmlns:p14="http://schemas.microsoft.com/office/powerpoint/2010/main" val="2289138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6BBB6-77DF-405B-93E3-C28A6AA5D375}"/>
              </a:ext>
            </a:extLst>
          </p:cNvPr>
          <p:cNvSpPr>
            <a:spLocks noGrp="1"/>
          </p:cNvSpPr>
          <p:nvPr>
            <p:ph type="title"/>
          </p:nvPr>
        </p:nvSpPr>
        <p:spPr/>
        <p:txBody>
          <a:bodyPr/>
          <a:lstStyle/>
          <a:p>
            <a:r>
              <a:rPr lang="en-US" altLang="zh-CN" dirty="0"/>
              <a:t>1.3 </a:t>
            </a:r>
            <a:r>
              <a:rPr lang="zh-CN" altLang="en-US" dirty="0"/>
              <a:t>大数据处理模式：分布式处理</a:t>
            </a:r>
            <a:endParaRPr lang="en-US" dirty="0"/>
          </a:p>
        </p:txBody>
      </p:sp>
      <p:sp>
        <p:nvSpPr>
          <p:cNvPr id="3" name="Content Placeholder 2">
            <a:extLst>
              <a:ext uri="{FF2B5EF4-FFF2-40B4-BE49-F238E27FC236}">
                <a16:creationId xmlns:a16="http://schemas.microsoft.com/office/drawing/2014/main" id="{E43BAA46-8D24-4AF0-A319-4BB9DB722ED8}"/>
              </a:ext>
            </a:extLst>
          </p:cNvPr>
          <p:cNvSpPr>
            <a:spLocks noGrp="1"/>
          </p:cNvSpPr>
          <p:nvPr>
            <p:ph idx="1"/>
          </p:nvPr>
        </p:nvSpPr>
        <p:spPr>
          <a:xfrm>
            <a:off x="680483" y="1160756"/>
            <a:ext cx="10930269" cy="2393542"/>
          </a:xfrm>
        </p:spPr>
        <p:txBody>
          <a:bodyPr>
            <a:normAutofit/>
          </a:bodyPr>
          <a:lstStyle/>
          <a:p>
            <a:r>
              <a:rPr lang="zh-CN" altLang="en-US" dirty="0"/>
              <a:t>常见网络拓扑结构</a:t>
            </a:r>
            <a:endParaRPr lang="en-US" altLang="zh-CN" dirty="0"/>
          </a:p>
          <a:p>
            <a:pPr lvl="1"/>
            <a:r>
              <a:rPr lang="zh-CN" altLang="en-US" dirty="0"/>
              <a:t>一维网格和二维环面</a:t>
            </a:r>
            <a:endParaRPr lang="en-US" altLang="zh-CN" dirty="0"/>
          </a:p>
          <a:p>
            <a:pPr lvl="1"/>
            <a:r>
              <a:rPr lang="en-US" altLang="zh-CN" dirty="0"/>
              <a:t>r</a:t>
            </a:r>
            <a:r>
              <a:rPr lang="zh-CN" altLang="en-US" dirty="0"/>
              <a:t>维超立方体</a:t>
            </a:r>
            <a:endParaRPr lang="en-US" altLang="zh-CN" dirty="0"/>
          </a:p>
          <a:p>
            <a:pPr lvl="1"/>
            <a:r>
              <a:rPr lang="en-US" altLang="zh-CN" dirty="0"/>
              <a:t>r</a:t>
            </a:r>
            <a:r>
              <a:rPr lang="zh-CN" altLang="en-US" dirty="0"/>
              <a:t>维立方连接环</a:t>
            </a:r>
            <a:endParaRPr lang="en-US" altLang="zh-CN" dirty="0"/>
          </a:p>
          <a:p>
            <a:pPr lvl="1"/>
            <a:r>
              <a:rPr lang="en-US" altLang="zh-CN" dirty="0"/>
              <a:t>r</a:t>
            </a:r>
            <a:r>
              <a:rPr lang="zh-CN" altLang="en-US" dirty="0"/>
              <a:t>维混洗交换网络</a:t>
            </a:r>
            <a:endParaRPr lang="en-US" altLang="zh-CN" dirty="0"/>
          </a:p>
        </p:txBody>
      </p:sp>
      <p:grpSp>
        <p:nvGrpSpPr>
          <p:cNvPr id="220" name="Group 219">
            <a:extLst>
              <a:ext uri="{FF2B5EF4-FFF2-40B4-BE49-F238E27FC236}">
                <a16:creationId xmlns:a16="http://schemas.microsoft.com/office/drawing/2014/main" id="{A87A9279-5C4D-4B8D-A100-55B033F82F0D}"/>
              </a:ext>
            </a:extLst>
          </p:cNvPr>
          <p:cNvGrpSpPr/>
          <p:nvPr/>
        </p:nvGrpSpPr>
        <p:grpSpPr>
          <a:xfrm>
            <a:off x="992973" y="4089614"/>
            <a:ext cx="863997" cy="863994"/>
            <a:chOff x="2950627" y="4709315"/>
            <a:chExt cx="863997" cy="863994"/>
          </a:xfrm>
        </p:grpSpPr>
        <p:grpSp>
          <p:nvGrpSpPr>
            <p:cNvPr id="176" name="Group 175">
              <a:extLst>
                <a:ext uri="{FF2B5EF4-FFF2-40B4-BE49-F238E27FC236}">
                  <a16:creationId xmlns:a16="http://schemas.microsoft.com/office/drawing/2014/main" id="{7FAB30EB-6F07-4A7E-9F1F-B7CAA9B17121}"/>
                </a:ext>
              </a:extLst>
            </p:cNvPr>
            <p:cNvGrpSpPr/>
            <p:nvPr/>
          </p:nvGrpSpPr>
          <p:grpSpPr>
            <a:xfrm>
              <a:off x="2950628" y="4709315"/>
              <a:ext cx="863996" cy="432002"/>
              <a:chOff x="2950628" y="4709315"/>
              <a:chExt cx="863996" cy="432002"/>
            </a:xfrm>
          </p:grpSpPr>
          <p:grpSp>
            <p:nvGrpSpPr>
              <p:cNvPr id="154" name="Group 153">
                <a:extLst>
                  <a:ext uri="{FF2B5EF4-FFF2-40B4-BE49-F238E27FC236}">
                    <a16:creationId xmlns:a16="http://schemas.microsoft.com/office/drawing/2014/main" id="{ED1C36BE-0D9E-4FEF-AC81-DDF3A516AE07}"/>
                  </a:ext>
                </a:extLst>
              </p:cNvPr>
              <p:cNvGrpSpPr/>
              <p:nvPr/>
            </p:nvGrpSpPr>
            <p:grpSpPr>
              <a:xfrm>
                <a:off x="2950628" y="4709316"/>
                <a:ext cx="431999" cy="432001"/>
                <a:chOff x="2950628" y="4709316"/>
                <a:chExt cx="431999" cy="432001"/>
              </a:xfrm>
            </p:grpSpPr>
            <p:grpSp>
              <p:nvGrpSpPr>
                <p:cNvPr id="138" name="Group 137">
                  <a:extLst>
                    <a:ext uri="{FF2B5EF4-FFF2-40B4-BE49-F238E27FC236}">
                      <a16:creationId xmlns:a16="http://schemas.microsoft.com/office/drawing/2014/main" id="{4A52D5FF-8356-480C-8579-4662DE92C4F6}"/>
                    </a:ext>
                  </a:extLst>
                </p:cNvPr>
                <p:cNvGrpSpPr/>
                <p:nvPr/>
              </p:nvGrpSpPr>
              <p:grpSpPr>
                <a:xfrm>
                  <a:off x="2950629" y="4709318"/>
                  <a:ext cx="216000" cy="216000"/>
                  <a:chOff x="2950629" y="4709318"/>
                  <a:chExt cx="216000" cy="216000"/>
                </a:xfrm>
              </p:grpSpPr>
              <p:cxnSp>
                <p:nvCxnSpPr>
                  <p:cNvPr id="20" name="Straight Connector 19">
                    <a:extLst>
                      <a:ext uri="{FF2B5EF4-FFF2-40B4-BE49-F238E27FC236}">
                        <a16:creationId xmlns:a16="http://schemas.microsoft.com/office/drawing/2014/main" id="{8E9D98A1-6EDA-42E8-92DB-6D8F41FBC777}"/>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64E89D-6318-468D-A12C-BE631DD172ED}"/>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E2C498-E9F0-4E88-91FE-948FDCA75892}"/>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DDCD80-6E13-4002-8EF0-51E4F198D367}"/>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72C6D839-3102-4D8C-9474-D5D6A293C74D}"/>
                    </a:ext>
                  </a:extLst>
                </p:cNvPr>
                <p:cNvGrpSpPr/>
                <p:nvPr/>
              </p:nvGrpSpPr>
              <p:grpSpPr>
                <a:xfrm>
                  <a:off x="2950628" y="4925317"/>
                  <a:ext cx="216000" cy="216000"/>
                  <a:chOff x="2950629" y="4709318"/>
                  <a:chExt cx="216000" cy="216000"/>
                </a:xfrm>
              </p:grpSpPr>
              <p:cxnSp>
                <p:nvCxnSpPr>
                  <p:cNvPr id="140" name="Straight Connector 139">
                    <a:extLst>
                      <a:ext uri="{FF2B5EF4-FFF2-40B4-BE49-F238E27FC236}">
                        <a16:creationId xmlns:a16="http://schemas.microsoft.com/office/drawing/2014/main" id="{C1943F39-8DC2-4D2D-8051-9D7285AEAC4D}"/>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AFF20C8-C588-4E86-99CC-FE86CFF7D6C2}"/>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679728E-68FE-4F38-BBCA-18EBE2B85418}"/>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3B3C0AC-31E8-48FD-AE5E-052174CBB72C}"/>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82C8A733-DCAA-41CF-82C8-F622D6592EBF}"/>
                    </a:ext>
                  </a:extLst>
                </p:cNvPr>
                <p:cNvGrpSpPr/>
                <p:nvPr/>
              </p:nvGrpSpPr>
              <p:grpSpPr>
                <a:xfrm>
                  <a:off x="3166627" y="4709316"/>
                  <a:ext cx="216000" cy="216000"/>
                  <a:chOff x="2950629" y="4709318"/>
                  <a:chExt cx="216000" cy="216000"/>
                </a:xfrm>
              </p:grpSpPr>
              <p:cxnSp>
                <p:nvCxnSpPr>
                  <p:cNvPr id="145" name="Straight Connector 144">
                    <a:extLst>
                      <a:ext uri="{FF2B5EF4-FFF2-40B4-BE49-F238E27FC236}">
                        <a16:creationId xmlns:a16="http://schemas.microsoft.com/office/drawing/2014/main" id="{ED4CD62C-243C-4BE0-B6D7-4F70A0E3304C}"/>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D86EC3-8E9C-4E1F-B090-8D789E9BC429}"/>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7DAA0B4-CED2-4303-8F10-3E3CF1D147F0}"/>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DCA23A-A3C4-4FE9-91CE-C41AF7DCFD3C}"/>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E21A812F-D8AF-49B6-A66C-7173F3861A18}"/>
                    </a:ext>
                  </a:extLst>
                </p:cNvPr>
                <p:cNvGrpSpPr/>
                <p:nvPr/>
              </p:nvGrpSpPr>
              <p:grpSpPr>
                <a:xfrm>
                  <a:off x="3166627" y="4925313"/>
                  <a:ext cx="216000" cy="216000"/>
                  <a:chOff x="2950629" y="4709318"/>
                  <a:chExt cx="216000" cy="216000"/>
                </a:xfrm>
              </p:grpSpPr>
              <p:cxnSp>
                <p:nvCxnSpPr>
                  <p:cNvPr id="150" name="Straight Connector 149">
                    <a:extLst>
                      <a:ext uri="{FF2B5EF4-FFF2-40B4-BE49-F238E27FC236}">
                        <a16:creationId xmlns:a16="http://schemas.microsoft.com/office/drawing/2014/main" id="{95FF0FF6-92DA-497F-BD11-7747D6590D2D}"/>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06E9997-D4E0-4F74-832B-72322A7F48B5}"/>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4224A5C-5123-467A-B16A-FC476D4CC5F6}"/>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47E647D-5312-41F1-B7DD-DFA8F717BC45}"/>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nvGrpSpPr>
              <p:cNvPr id="155" name="Group 154">
                <a:extLst>
                  <a:ext uri="{FF2B5EF4-FFF2-40B4-BE49-F238E27FC236}">
                    <a16:creationId xmlns:a16="http://schemas.microsoft.com/office/drawing/2014/main" id="{E1DD13DA-8FFF-4467-95F6-D853DDA78BB5}"/>
                  </a:ext>
                </a:extLst>
              </p:cNvPr>
              <p:cNvGrpSpPr/>
              <p:nvPr/>
            </p:nvGrpSpPr>
            <p:grpSpPr>
              <a:xfrm>
                <a:off x="3382625" y="4709315"/>
                <a:ext cx="431999" cy="432001"/>
                <a:chOff x="2950628" y="4709316"/>
                <a:chExt cx="431999" cy="432001"/>
              </a:xfrm>
            </p:grpSpPr>
            <p:grpSp>
              <p:nvGrpSpPr>
                <p:cNvPr id="156" name="Group 155">
                  <a:extLst>
                    <a:ext uri="{FF2B5EF4-FFF2-40B4-BE49-F238E27FC236}">
                      <a16:creationId xmlns:a16="http://schemas.microsoft.com/office/drawing/2014/main" id="{D4CBDDD9-5D40-462A-AA6B-D7CBACDCA265}"/>
                    </a:ext>
                  </a:extLst>
                </p:cNvPr>
                <p:cNvGrpSpPr/>
                <p:nvPr/>
              </p:nvGrpSpPr>
              <p:grpSpPr>
                <a:xfrm>
                  <a:off x="2950629" y="4709318"/>
                  <a:ext cx="216000" cy="216000"/>
                  <a:chOff x="2950629" y="4709318"/>
                  <a:chExt cx="216000" cy="216000"/>
                </a:xfrm>
              </p:grpSpPr>
              <p:cxnSp>
                <p:nvCxnSpPr>
                  <p:cNvPr id="172" name="Straight Connector 171">
                    <a:extLst>
                      <a:ext uri="{FF2B5EF4-FFF2-40B4-BE49-F238E27FC236}">
                        <a16:creationId xmlns:a16="http://schemas.microsoft.com/office/drawing/2014/main" id="{78CE1181-5D6E-4349-9A02-F8AD3FDC7748}"/>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EB0E4B-617D-46DB-8C56-CD6B0371E309}"/>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FEF006F-5E2D-4CA5-923F-177E563E8F8D}"/>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1F9C773-5690-4F00-81A5-1932F90F5580}"/>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F7DD08FC-DB87-4AC0-9B9B-6CCAE73BE58D}"/>
                    </a:ext>
                  </a:extLst>
                </p:cNvPr>
                <p:cNvGrpSpPr/>
                <p:nvPr/>
              </p:nvGrpSpPr>
              <p:grpSpPr>
                <a:xfrm>
                  <a:off x="2950628" y="4925317"/>
                  <a:ext cx="216000" cy="216000"/>
                  <a:chOff x="2950629" y="4709318"/>
                  <a:chExt cx="216000" cy="216000"/>
                </a:xfrm>
              </p:grpSpPr>
              <p:cxnSp>
                <p:nvCxnSpPr>
                  <p:cNvPr id="168" name="Straight Connector 167">
                    <a:extLst>
                      <a:ext uri="{FF2B5EF4-FFF2-40B4-BE49-F238E27FC236}">
                        <a16:creationId xmlns:a16="http://schemas.microsoft.com/office/drawing/2014/main" id="{DE46D707-90BF-4567-8E3E-7F1B0D70A5A4}"/>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DA03F3B-360E-40E8-8521-B23C0A28AA2E}"/>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26AA6A0-FE9F-4FC8-B90D-AEA6B3D57094}"/>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9645AE1-E603-4B12-A15F-4AB7F8512D0C}"/>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CEEF7939-89EE-4E05-AC94-D44EC47EB5E1}"/>
                    </a:ext>
                  </a:extLst>
                </p:cNvPr>
                <p:cNvGrpSpPr/>
                <p:nvPr/>
              </p:nvGrpSpPr>
              <p:grpSpPr>
                <a:xfrm>
                  <a:off x="3166627" y="4709316"/>
                  <a:ext cx="216000" cy="216000"/>
                  <a:chOff x="2950629" y="4709318"/>
                  <a:chExt cx="216000" cy="216000"/>
                </a:xfrm>
              </p:grpSpPr>
              <p:cxnSp>
                <p:nvCxnSpPr>
                  <p:cNvPr id="164" name="Straight Connector 163">
                    <a:extLst>
                      <a:ext uri="{FF2B5EF4-FFF2-40B4-BE49-F238E27FC236}">
                        <a16:creationId xmlns:a16="http://schemas.microsoft.com/office/drawing/2014/main" id="{1BB90125-DA56-4AB0-BDE0-9CD4316992CD}"/>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AAA3485-6846-41C8-A76E-46D1F841DDEB}"/>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49E1D16-96A4-440D-B7B2-941477337BC1}"/>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0E9012D-647E-4145-81D0-27A2856ED8AE}"/>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691287E3-9AFC-453B-8DA8-866DE0D1556A}"/>
                    </a:ext>
                  </a:extLst>
                </p:cNvPr>
                <p:cNvGrpSpPr/>
                <p:nvPr/>
              </p:nvGrpSpPr>
              <p:grpSpPr>
                <a:xfrm>
                  <a:off x="3166627" y="4925313"/>
                  <a:ext cx="216000" cy="216000"/>
                  <a:chOff x="2950629" y="4709318"/>
                  <a:chExt cx="216000" cy="216000"/>
                </a:xfrm>
              </p:grpSpPr>
              <p:cxnSp>
                <p:nvCxnSpPr>
                  <p:cNvPr id="160" name="Straight Connector 159">
                    <a:extLst>
                      <a:ext uri="{FF2B5EF4-FFF2-40B4-BE49-F238E27FC236}">
                        <a16:creationId xmlns:a16="http://schemas.microsoft.com/office/drawing/2014/main" id="{EFD641A6-41DF-43D7-BAE0-2DC5F6AC22B8}"/>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D64ADA5-3807-45F6-9A68-816A76728178}"/>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E4E77F4-55AD-4AFF-A92E-6A2A8C8E6438}"/>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D6D45F2-2FB7-4BA3-8DE5-DF2155D41770}"/>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grpSp>
          <p:nvGrpSpPr>
            <p:cNvPr id="177" name="Group 176">
              <a:extLst>
                <a:ext uri="{FF2B5EF4-FFF2-40B4-BE49-F238E27FC236}">
                  <a16:creationId xmlns:a16="http://schemas.microsoft.com/office/drawing/2014/main" id="{C184B6B7-E6B4-43E6-9293-5C04E25F18A5}"/>
                </a:ext>
              </a:extLst>
            </p:cNvPr>
            <p:cNvGrpSpPr/>
            <p:nvPr/>
          </p:nvGrpSpPr>
          <p:grpSpPr>
            <a:xfrm>
              <a:off x="2950627" y="5141307"/>
              <a:ext cx="863996" cy="432002"/>
              <a:chOff x="2950628" y="4709315"/>
              <a:chExt cx="863996" cy="432002"/>
            </a:xfrm>
          </p:grpSpPr>
          <p:grpSp>
            <p:nvGrpSpPr>
              <p:cNvPr id="178" name="Group 177">
                <a:extLst>
                  <a:ext uri="{FF2B5EF4-FFF2-40B4-BE49-F238E27FC236}">
                    <a16:creationId xmlns:a16="http://schemas.microsoft.com/office/drawing/2014/main" id="{8D971CD9-EF1C-4965-9EE1-4FB8EEFC878C}"/>
                  </a:ext>
                </a:extLst>
              </p:cNvPr>
              <p:cNvGrpSpPr/>
              <p:nvPr/>
            </p:nvGrpSpPr>
            <p:grpSpPr>
              <a:xfrm>
                <a:off x="2950628" y="4709316"/>
                <a:ext cx="431999" cy="432001"/>
                <a:chOff x="2950628" y="4709316"/>
                <a:chExt cx="431999" cy="432001"/>
              </a:xfrm>
            </p:grpSpPr>
            <p:grpSp>
              <p:nvGrpSpPr>
                <p:cNvPr id="200" name="Group 199">
                  <a:extLst>
                    <a:ext uri="{FF2B5EF4-FFF2-40B4-BE49-F238E27FC236}">
                      <a16:creationId xmlns:a16="http://schemas.microsoft.com/office/drawing/2014/main" id="{CE6C1BB8-A3C7-457E-8704-BD4510958B8A}"/>
                    </a:ext>
                  </a:extLst>
                </p:cNvPr>
                <p:cNvGrpSpPr/>
                <p:nvPr/>
              </p:nvGrpSpPr>
              <p:grpSpPr>
                <a:xfrm>
                  <a:off x="2950629" y="4709318"/>
                  <a:ext cx="216000" cy="216000"/>
                  <a:chOff x="2950629" y="4709318"/>
                  <a:chExt cx="216000" cy="216000"/>
                </a:xfrm>
              </p:grpSpPr>
              <p:cxnSp>
                <p:nvCxnSpPr>
                  <p:cNvPr id="216" name="Straight Connector 215">
                    <a:extLst>
                      <a:ext uri="{FF2B5EF4-FFF2-40B4-BE49-F238E27FC236}">
                        <a16:creationId xmlns:a16="http://schemas.microsoft.com/office/drawing/2014/main" id="{EF62CE73-2E24-4105-AEAC-4C56E76A6989}"/>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3454905-9A16-4EC6-BF8F-B44A3DEFDE47}"/>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0417218-046F-4790-987D-B32F52DF821A}"/>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543193C-B08E-41E0-BEB2-334402244C3B}"/>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94C88B0F-E0D9-4B45-AEAB-F7857A45387A}"/>
                    </a:ext>
                  </a:extLst>
                </p:cNvPr>
                <p:cNvGrpSpPr/>
                <p:nvPr/>
              </p:nvGrpSpPr>
              <p:grpSpPr>
                <a:xfrm>
                  <a:off x="2950628" y="4925317"/>
                  <a:ext cx="216000" cy="216000"/>
                  <a:chOff x="2950629" y="4709318"/>
                  <a:chExt cx="216000" cy="216000"/>
                </a:xfrm>
              </p:grpSpPr>
              <p:cxnSp>
                <p:nvCxnSpPr>
                  <p:cNvPr id="212" name="Straight Connector 211">
                    <a:extLst>
                      <a:ext uri="{FF2B5EF4-FFF2-40B4-BE49-F238E27FC236}">
                        <a16:creationId xmlns:a16="http://schemas.microsoft.com/office/drawing/2014/main" id="{0C1DC6B6-E153-4CAF-99A2-D89F2AFB9A84}"/>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D85F9E6-A4F5-47F6-A9C1-0BF40AD5A2C0}"/>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13C0B85-734E-42A7-819E-912183A153C2}"/>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6459683-9855-48FF-880E-673D40F70943}"/>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19C66B41-F5A4-4954-8107-276CB0DBD606}"/>
                    </a:ext>
                  </a:extLst>
                </p:cNvPr>
                <p:cNvGrpSpPr/>
                <p:nvPr/>
              </p:nvGrpSpPr>
              <p:grpSpPr>
                <a:xfrm>
                  <a:off x="3166627" y="4709316"/>
                  <a:ext cx="216000" cy="216000"/>
                  <a:chOff x="2950629" y="4709318"/>
                  <a:chExt cx="216000" cy="216000"/>
                </a:xfrm>
              </p:grpSpPr>
              <p:cxnSp>
                <p:nvCxnSpPr>
                  <p:cNvPr id="208" name="Straight Connector 207">
                    <a:extLst>
                      <a:ext uri="{FF2B5EF4-FFF2-40B4-BE49-F238E27FC236}">
                        <a16:creationId xmlns:a16="http://schemas.microsoft.com/office/drawing/2014/main" id="{9AF8FDE8-C178-4AAC-85A6-BD2DB29081A7}"/>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BFF7B58-DC79-4DB4-AA7B-FB63DB871F79}"/>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862B90A-70F8-41C1-BBCC-58F9F9DBDF27}"/>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3C167F6-BA72-4AEB-9206-6FFB6E81723A}"/>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808245CF-65CC-4958-A479-A2A2D4270645}"/>
                    </a:ext>
                  </a:extLst>
                </p:cNvPr>
                <p:cNvGrpSpPr/>
                <p:nvPr/>
              </p:nvGrpSpPr>
              <p:grpSpPr>
                <a:xfrm>
                  <a:off x="3166627" y="4925313"/>
                  <a:ext cx="216000" cy="216000"/>
                  <a:chOff x="2950629" y="4709318"/>
                  <a:chExt cx="216000" cy="216000"/>
                </a:xfrm>
              </p:grpSpPr>
              <p:cxnSp>
                <p:nvCxnSpPr>
                  <p:cNvPr id="204" name="Straight Connector 203">
                    <a:extLst>
                      <a:ext uri="{FF2B5EF4-FFF2-40B4-BE49-F238E27FC236}">
                        <a16:creationId xmlns:a16="http://schemas.microsoft.com/office/drawing/2014/main" id="{9BABDA62-8CC9-4565-999B-4B8ED779D085}"/>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349A365-EF3E-4FB2-90AE-A203A4A079ED}"/>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651BDFA-C7FA-4ED7-B7DE-9B58C9B5A6ED}"/>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A031BD1-E425-41BD-A98D-950F2BD9DD7E}"/>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nvGrpSpPr>
              <p:cNvPr id="179" name="Group 178">
                <a:extLst>
                  <a:ext uri="{FF2B5EF4-FFF2-40B4-BE49-F238E27FC236}">
                    <a16:creationId xmlns:a16="http://schemas.microsoft.com/office/drawing/2014/main" id="{4A90ED87-44F1-40D9-BB1C-A7F87108C181}"/>
                  </a:ext>
                </a:extLst>
              </p:cNvPr>
              <p:cNvGrpSpPr/>
              <p:nvPr/>
            </p:nvGrpSpPr>
            <p:grpSpPr>
              <a:xfrm>
                <a:off x="3382625" y="4709315"/>
                <a:ext cx="431999" cy="432001"/>
                <a:chOff x="2950628" y="4709316"/>
                <a:chExt cx="431999" cy="432001"/>
              </a:xfrm>
            </p:grpSpPr>
            <p:grpSp>
              <p:nvGrpSpPr>
                <p:cNvPr id="180" name="Group 179">
                  <a:extLst>
                    <a:ext uri="{FF2B5EF4-FFF2-40B4-BE49-F238E27FC236}">
                      <a16:creationId xmlns:a16="http://schemas.microsoft.com/office/drawing/2014/main" id="{530B27AB-D84F-4443-A7C3-2BBD2777DCAC}"/>
                    </a:ext>
                  </a:extLst>
                </p:cNvPr>
                <p:cNvGrpSpPr/>
                <p:nvPr/>
              </p:nvGrpSpPr>
              <p:grpSpPr>
                <a:xfrm>
                  <a:off x="2950629" y="4709318"/>
                  <a:ext cx="216000" cy="216000"/>
                  <a:chOff x="2950629" y="4709318"/>
                  <a:chExt cx="216000" cy="216000"/>
                </a:xfrm>
              </p:grpSpPr>
              <p:cxnSp>
                <p:nvCxnSpPr>
                  <p:cNvPr id="196" name="Straight Connector 195">
                    <a:extLst>
                      <a:ext uri="{FF2B5EF4-FFF2-40B4-BE49-F238E27FC236}">
                        <a16:creationId xmlns:a16="http://schemas.microsoft.com/office/drawing/2014/main" id="{4EA1C0EE-8349-427F-90E3-7694DEE02EB0}"/>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9D752E3-2A13-48C0-8552-C080FDAFBBCC}"/>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DD7916D-196B-4A89-B1FE-F13193283A60}"/>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F448BA5-66C8-4C90-967B-B365DA2B6803}"/>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5507860E-B65E-43CF-882B-B6FAA311146C}"/>
                    </a:ext>
                  </a:extLst>
                </p:cNvPr>
                <p:cNvGrpSpPr/>
                <p:nvPr/>
              </p:nvGrpSpPr>
              <p:grpSpPr>
                <a:xfrm>
                  <a:off x="2950628" y="4925317"/>
                  <a:ext cx="216000" cy="216000"/>
                  <a:chOff x="2950629" y="4709318"/>
                  <a:chExt cx="216000" cy="216000"/>
                </a:xfrm>
              </p:grpSpPr>
              <p:cxnSp>
                <p:nvCxnSpPr>
                  <p:cNvPr id="192" name="Straight Connector 191">
                    <a:extLst>
                      <a:ext uri="{FF2B5EF4-FFF2-40B4-BE49-F238E27FC236}">
                        <a16:creationId xmlns:a16="http://schemas.microsoft.com/office/drawing/2014/main" id="{171D0DD7-83BB-4572-8EEA-FEDE035A3856}"/>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7EEBE8E-0C84-4D99-BF1C-0B4E6CD1CB31}"/>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3BC9043-F182-4AA5-AA85-527BD0BCC646}"/>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F65A1E9-3634-416B-BD5F-9A4A96466964}"/>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3BC73E6C-29A2-4FAA-BCC4-B5F9090B90DC}"/>
                    </a:ext>
                  </a:extLst>
                </p:cNvPr>
                <p:cNvGrpSpPr/>
                <p:nvPr/>
              </p:nvGrpSpPr>
              <p:grpSpPr>
                <a:xfrm>
                  <a:off x="3166627" y="4709316"/>
                  <a:ext cx="216000" cy="216000"/>
                  <a:chOff x="2950629" y="4709318"/>
                  <a:chExt cx="216000" cy="216000"/>
                </a:xfrm>
              </p:grpSpPr>
              <p:cxnSp>
                <p:nvCxnSpPr>
                  <p:cNvPr id="188" name="Straight Connector 187">
                    <a:extLst>
                      <a:ext uri="{FF2B5EF4-FFF2-40B4-BE49-F238E27FC236}">
                        <a16:creationId xmlns:a16="http://schemas.microsoft.com/office/drawing/2014/main" id="{5EA11644-2C55-4A50-BAAA-C953109D02FB}"/>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CFCC95B-518E-464C-8432-B098300C485B}"/>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F3916BA-73F8-419D-A9E8-DC5ABF7C793E}"/>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663295E-E062-4F92-A4CD-0F1983381257}"/>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8E81F3A8-3C51-42C3-9D3B-50C571778668}"/>
                    </a:ext>
                  </a:extLst>
                </p:cNvPr>
                <p:cNvGrpSpPr/>
                <p:nvPr/>
              </p:nvGrpSpPr>
              <p:grpSpPr>
                <a:xfrm>
                  <a:off x="3166627" y="4925313"/>
                  <a:ext cx="216000" cy="216000"/>
                  <a:chOff x="2950629" y="4709318"/>
                  <a:chExt cx="216000" cy="216000"/>
                </a:xfrm>
              </p:grpSpPr>
              <p:cxnSp>
                <p:nvCxnSpPr>
                  <p:cNvPr id="184" name="Straight Connector 183">
                    <a:extLst>
                      <a:ext uri="{FF2B5EF4-FFF2-40B4-BE49-F238E27FC236}">
                        <a16:creationId xmlns:a16="http://schemas.microsoft.com/office/drawing/2014/main" id="{3840BC2E-295E-4CCC-B6A2-6C868D8D32FC}"/>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3E81876-CC43-4643-BE6E-B5CD40A027BF}"/>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904C5A6-0B48-40F3-B42D-C48FD2C66DC5}"/>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D53B52A-C01B-4E44-92E3-12ADD0FF6EA2}"/>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grpSp>
      <p:grpSp>
        <p:nvGrpSpPr>
          <p:cNvPr id="428" name="Group 427">
            <a:extLst>
              <a:ext uri="{FF2B5EF4-FFF2-40B4-BE49-F238E27FC236}">
                <a16:creationId xmlns:a16="http://schemas.microsoft.com/office/drawing/2014/main" id="{9A87CDBD-B4B4-42C3-8632-C148C8A21DB4}"/>
              </a:ext>
            </a:extLst>
          </p:cNvPr>
          <p:cNvGrpSpPr/>
          <p:nvPr/>
        </p:nvGrpSpPr>
        <p:grpSpPr>
          <a:xfrm>
            <a:off x="2755115" y="3996032"/>
            <a:ext cx="1044855" cy="1051159"/>
            <a:chOff x="2416983" y="3922777"/>
            <a:chExt cx="1044855" cy="1051159"/>
          </a:xfrm>
        </p:grpSpPr>
        <p:grpSp>
          <p:nvGrpSpPr>
            <p:cNvPr id="221" name="Group 220">
              <a:extLst>
                <a:ext uri="{FF2B5EF4-FFF2-40B4-BE49-F238E27FC236}">
                  <a16:creationId xmlns:a16="http://schemas.microsoft.com/office/drawing/2014/main" id="{FF7FB05E-657F-498C-969B-1CD3F9CB36D4}"/>
                </a:ext>
              </a:extLst>
            </p:cNvPr>
            <p:cNvGrpSpPr/>
            <p:nvPr/>
          </p:nvGrpSpPr>
          <p:grpSpPr>
            <a:xfrm>
              <a:off x="2421247" y="4105903"/>
              <a:ext cx="863997" cy="863994"/>
              <a:chOff x="2950627" y="4709315"/>
              <a:chExt cx="863997" cy="863994"/>
            </a:xfrm>
          </p:grpSpPr>
          <p:grpSp>
            <p:nvGrpSpPr>
              <p:cNvPr id="222" name="Group 221">
                <a:extLst>
                  <a:ext uri="{FF2B5EF4-FFF2-40B4-BE49-F238E27FC236}">
                    <a16:creationId xmlns:a16="http://schemas.microsoft.com/office/drawing/2014/main" id="{4C40D16A-7331-482D-A010-D0569C690F12}"/>
                  </a:ext>
                </a:extLst>
              </p:cNvPr>
              <p:cNvGrpSpPr/>
              <p:nvPr/>
            </p:nvGrpSpPr>
            <p:grpSpPr>
              <a:xfrm>
                <a:off x="2950628" y="4709315"/>
                <a:ext cx="863996" cy="432002"/>
                <a:chOff x="2950628" y="4709315"/>
                <a:chExt cx="863996" cy="432002"/>
              </a:xfrm>
            </p:grpSpPr>
            <p:grpSp>
              <p:nvGrpSpPr>
                <p:cNvPr id="266" name="Group 265">
                  <a:extLst>
                    <a:ext uri="{FF2B5EF4-FFF2-40B4-BE49-F238E27FC236}">
                      <a16:creationId xmlns:a16="http://schemas.microsoft.com/office/drawing/2014/main" id="{0D490DBF-B808-48A3-ADAB-4CCA1E1A3210}"/>
                    </a:ext>
                  </a:extLst>
                </p:cNvPr>
                <p:cNvGrpSpPr/>
                <p:nvPr/>
              </p:nvGrpSpPr>
              <p:grpSpPr>
                <a:xfrm>
                  <a:off x="2950628" y="4709316"/>
                  <a:ext cx="431999" cy="432001"/>
                  <a:chOff x="2950628" y="4709316"/>
                  <a:chExt cx="431999" cy="432001"/>
                </a:xfrm>
              </p:grpSpPr>
              <p:grpSp>
                <p:nvGrpSpPr>
                  <p:cNvPr id="288" name="Group 287">
                    <a:extLst>
                      <a:ext uri="{FF2B5EF4-FFF2-40B4-BE49-F238E27FC236}">
                        <a16:creationId xmlns:a16="http://schemas.microsoft.com/office/drawing/2014/main" id="{D29CB03B-06FF-46B0-9CE2-C27AE6B0D484}"/>
                      </a:ext>
                    </a:extLst>
                  </p:cNvPr>
                  <p:cNvGrpSpPr/>
                  <p:nvPr/>
                </p:nvGrpSpPr>
                <p:grpSpPr>
                  <a:xfrm>
                    <a:off x="2950629" y="4709318"/>
                    <a:ext cx="216000" cy="216000"/>
                    <a:chOff x="2950629" y="4709318"/>
                    <a:chExt cx="216000" cy="216000"/>
                  </a:xfrm>
                </p:grpSpPr>
                <p:cxnSp>
                  <p:nvCxnSpPr>
                    <p:cNvPr id="304" name="Straight Connector 303">
                      <a:extLst>
                        <a:ext uri="{FF2B5EF4-FFF2-40B4-BE49-F238E27FC236}">
                          <a16:creationId xmlns:a16="http://schemas.microsoft.com/office/drawing/2014/main" id="{23F36DD1-71BF-461A-99F7-F2B7354D67E5}"/>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D5AFD454-A13F-4A1B-A324-01042EB51E06}"/>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884E4A9-E916-46B4-8C44-506B03974917}"/>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D51ED02-7753-4C9D-9902-916B36B86B21}"/>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89" name="Group 288">
                    <a:extLst>
                      <a:ext uri="{FF2B5EF4-FFF2-40B4-BE49-F238E27FC236}">
                        <a16:creationId xmlns:a16="http://schemas.microsoft.com/office/drawing/2014/main" id="{26605475-A951-4844-8D12-4C234B1DA8B1}"/>
                      </a:ext>
                    </a:extLst>
                  </p:cNvPr>
                  <p:cNvGrpSpPr/>
                  <p:nvPr/>
                </p:nvGrpSpPr>
                <p:grpSpPr>
                  <a:xfrm>
                    <a:off x="2950628" y="4925317"/>
                    <a:ext cx="216000" cy="216000"/>
                    <a:chOff x="2950629" y="4709318"/>
                    <a:chExt cx="216000" cy="216000"/>
                  </a:xfrm>
                </p:grpSpPr>
                <p:cxnSp>
                  <p:nvCxnSpPr>
                    <p:cNvPr id="300" name="Straight Connector 299">
                      <a:extLst>
                        <a:ext uri="{FF2B5EF4-FFF2-40B4-BE49-F238E27FC236}">
                          <a16:creationId xmlns:a16="http://schemas.microsoft.com/office/drawing/2014/main" id="{4D2B76A1-838A-43B2-9896-4CD09D53366A}"/>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E3B7C2A-E3DC-467E-B5F5-6E64CB0B4DA6}"/>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1433353-EC55-4C3E-AD31-75CDE4842C52}"/>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51F28E3-C794-4DD4-9B5D-FDF90F2C7A37}"/>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AF510269-636E-40E4-AE98-E557EABA3C8F}"/>
                      </a:ext>
                    </a:extLst>
                  </p:cNvPr>
                  <p:cNvGrpSpPr/>
                  <p:nvPr/>
                </p:nvGrpSpPr>
                <p:grpSpPr>
                  <a:xfrm>
                    <a:off x="3166627" y="4709316"/>
                    <a:ext cx="216000" cy="216000"/>
                    <a:chOff x="2950629" y="4709318"/>
                    <a:chExt cx="216000" cy="216000"/>
                  </a:xfrm>
                </p:grpSpPr>
                <p:cxnSp>
                  <p:nvCxnSpPr>
                    <p:cNvPr id="296" name="Straight Connector 295">
                      <a:extLst>
                        <a:ext uri="{FF2B5EF4-FFF2-40B4-BE49-F238E27FC236}">
                          <a16:creationId xmlns:a16="http://schemas.microsoft.com/office/drawing/2014/main" id="{23AC2490-9EA3-4E7B-83A1-6FEDDF14C134}"/>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46E71B4-3BBC-4FFD-9F1F-7D7B38CF55DE}"/>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23E3AF5B-223A-4D33-BFE1-749E73A3665D}"/>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74B8716-577C-4188-908E-472900AABC8E}"/>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91" name="Group 290">
                    <a:extLst>
                      <a:ext uri="{FF2B5EF4-FFF2-40B4-BE49-F238E27FC236}">
                        <a16:creationId xmlns:a16="http://schemas.microsoft.com/office/drawing/2014/main" id="{62703CF4-A94D-4095-8EA8-68EBA267D9D4}"/>
                      </a:ext>
                    </a:extLst>
                  </p:cNvPr>
                  <p:cNvGrpSpPr/>
                  <p:nvPr/>
                </p:nvGrpSpPr>
                <p:grpSpPr>
                  <a:xfrm>
                    <a:off x="3166627" y="4925313"/>
                    <a:ext cx="216000" cy="216000"/>
                    <a:chOff x="2950629" y="4709318"/>
                    <a:chExt cx="216000" cy="216000"/>
                  </a:xfrm>
                </p:grpSpPr>
                <p:cxnSp>
                  <p:nvCxnSpPr>
                    <p:cNvPr id="292" name="Straight Connector 291">
                      <a:extLst>
                        <a:ext uri="{FF2B5EF4-FFF2-40B4-BE49-F238E27FC236}">
                          <a16:creationId xmlns:a16="http://schemas.microsoft.com/office/drawing/2014/main" id="{23134D0D-2B18-4C48-BC1A-38F299B7A846}"/>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6A079D0F-CBBD-47C9-9490-219F6204614D}"/>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F9D50EAB-C5E4-49C1-B257-202AB1B39F35}"/>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493884DC-9791-4824-B15E-A97E1927D1A6}"/>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nvGrpSpPr>
                <p:cNvPr id="267" name="Group 266">
                  <a:extLst>
                    <a:ext uri="{FF2B5EF4-FFF2-40B4-BE49-F238E27FC236}">
                      <a16:creationId xmlns:a16="http://schemas.microsoft.com/office/drawing/2014/main" id="{AA1A5D1B-39CB-44C7-B3D1-40997099A90A}"/>
                    </a:ext>
                  </a:extLst>
                </p:cNvPr>
                <p:cNvGrpSpPr/>
                <p:nvPr/>
              </p:nvGrpSpPr>
              <p:grpSpPr>
                <a:xfrm>
                  <a:off x="3382625" y="4709315"/>
                  <a:ext cx="431999" cy="432001"/>
                  <a:chOff x="2950628" y="4709316"/>
                  <a:chExt cx="431999" cy="432001"/>
                </a:xfrm>
              </p:grpSpPr>
              <p:grpSp>
                <p:nvGrpSpPr>
                  <p:cNvPr id="268" name="Group 267">
                    <a:extLst>
                      <a:ext uri="{FF2B5EF4-FFF2-40B4-BE49-F238E27FC236}">
                        <a16:creationId xmlns:a16="http://schemas.microsoft.com/office/drawing/2014/main" id="{71E607B1-F268-408F-ABC6-8A6ECF458EFA}"/>
                      </a:ext>
                    </a:extLst>
                  </p:cNvPr>
                  <p:cNvGrpSpPr/>
                  <p:nvPr/>
                </p:nvGrpSpPr>
                <p:grpSpPr>
                  <a:xfrm>
                    <a:off x="2950629" y="4709318"/>
                    <a:ext cx="216000" cy="216000"/>
                    <a:chOff x="2950629" y="4709318"/>
                    <a:chExt cx="216000" cy="216000"/>
                  </a:xfrm>
                </p:grpSpPr>
                <p:cxnSp>
                  <p:nvCxnSpPr>
                    <p:cNvPr id="284" name="Straight Connector 283">
                      <a:extLst>
                        <a:ext uri="{FF2B5EF4-FFF2-40B4-BE49-F238E27FC236}">
                          <a16:creationId xmlns:a16="http://schemas.microsoft.com/office/drawing/2014/main" id="{92BFDB79-83DE-4D2C-8756-8B2A2CEA0DAC}"/>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6744DA7-5475-4B7C-A323-6D04F8FEF2D3}"/>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FD66F89-7251-4308-97B7-7E49FCC02C0F}"/>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9FB44B3-CBA2-40B6-89FC-C0E0615F4EDD}"/>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B13BEA8A-DC19-423D-A5BC-DA65118389A9}"/>
                      </a:ext>
                    </a:extLst>
                  </p:cNvPr>
                  <p:cNvGrpSpPr/>
                  <p:nvPr/>
                </p:nvGrpSpPr>
                <p:grpSpPr>
                  <a:xfrm>
                    <a:off x="2950628" y="4925317"/>
                    <a:ext cx="216000" cy="216000"/>
                    <a:chOff x="2950629" y="4709318"/>
                    <a:chExt cx="216000" cy="216000"/>
                  </a:xfrm>
                </p:grpSpPr>
                <p:cxnSp>
                  <p:nvCxnSpPr>
                    <p:cNvPr id="280" name="Straight Connector 279">
                      <a:extLst>
                        <a:ext uri="{FF2B5EF4-FFF2-40B4-BE49-F238E27FC236}">
                          <a16:creationId xmlns:a16="http://schemas.microsoft.com/office/drawing/2014/main" id="{8051276E-E397-4ECC-8B22-383F5FEE362B}"/>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4FA5C0FC-D871-46BD-95C4-6F005FCCEF83}"/>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F43658D8-4E9D-416B-A13C-3076090E374A}"/>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18B90DC-7B2A-4A65-9A2C-1573BD09A6C5}"/>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A6CF59F4-7D0C-4629-A71A-EEAA30DB93D0}"/>
                      </a:ext>
                    </a:extLst>
                  </p:cNvPr>
                  <p:cNvGrpSpPr/>
                  <p:nvPr/>
                </p:nvGrpSpPr>
                <p:grpSpPr>
                  <a:xfrm>
                    <a:off x="3166627" y="4709316"/>
                    <a:ext cx="216000" cy="216000"/>
                    <a:chOff x="2950629" y="4709318"/>
                    <a:chExt cx="216000" cy="216000"/>
                  </a:xfrm>
                </p:grpSpPr>
                <p:cxnSp>
                  <p:nvCxnSpPr>
                    <p:cNvPr id="276" name="Straight Connector 275">
                      <a:extLst>
                        <a:ext uri="{FF2B5EF4-FFF2-40B4-BE49-F238E27FC236}">
                          <a16:creationId xmlns:a16="http://schemas.microsoft.com/office/drawing/2014/main" id="{9DED8E1C-16A5-42F2-AE6E-29A1D832671F}"/>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F4C11A9-6D3C-4717-9ABC-EC0C065BAF23}"/>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D4F2A9-3763-4F33-B2C2-73514C8E143D}"/>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A80D16B-2D1D-409E-838C-68E3DC60314F}"/>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71" name="Group 270">
                    <a:extLst>
                      <a:ext uri="{FF2B5EF4-FFF2-40B4-BE49-F238E27FC236}">
                        <a16:creationId xmlns:a16="http://schemas.microsoft.com/office/drawing/2014/main" id="{50368EA1-68E1-4CFC-B6F0-21FF08A3CADC}"/>
                      </a:ext>
                    </a:extLst>
                  </p:cNvPr>
                  <p:cNvGrpSpPr/>
                  <p:nvPr/>
                </p:nvGrpSpPr>
                <p:grpSpPr>
                  <a:xfrm>
                    <a:off x="3166627" y="4925313"/>
                    <a:ext cx="216000" cy="216000"/>
                    <a:chOff x="2950629" y="4709318"/>
                    <a:chExt cx="216000" cy="216000"/>
                  </a:xfrm>
                </p:grpSpPr>
                <p:cxnSp>
                  <p:nvCxnSpPr>
                    <p:cNvPr id="272" name="Straight Connector 271">
                      <a:extLst>
                        <a:ext uri="{FF2B5EF4-FFF2-40B4-BE49-F238E27FC236}">
                          <a16:creationId xmlns:a16="http://schemas.microsoft.com/office/drawing/2014/main" id="{B2C4FDC3-0E79-470D-BD74-F64966821F19}"/>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BB61EF0-9454-4109-A17B-026284990ED7}"/>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543722F-8508-4754-A61A-41BFB388BC7B}"/>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71B77BBF-CE13-4C83-850D-34B9EDE5A832}"/>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grpSp>
            <p:nvGrpSpPr>
              <p:cNvPr id="223" name="Group 222">
                <a:extLst>
                  <a:ext uri="{FF2B5EF4-FFF2-40B4-BE49-F238E27FC236}">
                    <a16:creationId xmlns:a16="http://schemas.microsoft.com/office/drawing/2014/main" id="{1A95A091-DF9F-459D-BBC0-FA1288D5FA98}"/>
                  </a:ext>
                </a:extLst>
              </p:cNvPr>
              <p:cNvGrpSpPr/>
              <p:nvPr/>
            </p:nvGrpSpPr>
            <p:grpSpPr>
              <a:xfrm>
                <a:off x="2950627" y="5141307"/>
                <a:ext cx="863996" cy="432002"/>
                <a:chOff x="2950628" y="4709315"/>
                <a:chExt cx="863996" cy="432002"/>
              </a:xfrm>
            </p:grpSpPr>
            <p:grpSp>
              <p:nvGrpSpPr>
                <p:cNvPr id="224" name="Group 223">
                  <a:extLst>
                    <a:ext uri="{FF2B5EF4-FFF2-40B4-BE49-F238E27FC236}">
                      <a16:creationId xmlns:a16="http://schemas.microsoft.com/office/drawing/2014/main" id="{D26C4C08-87BE-4BC2-8F8A-929D91403A8E}"/>
                    </a:ext>
                  </a:extLst>
                </p:cNvPr>
                <p:cNvGrpSpPr/>
                <p:nvPr/>
              </p:nvGrpSpPr>
              <p:grpSpPr>
                <a:xfrm>
                  <a:off x="2950628" y="4709316"/>
                  <a:ext cx="431999" cy="432001"/>
                  <a:chOff x="2950628" y="4709316"/>
                  <a:chExt cx="431999" cy="432001"/>
                </a:xfrm>
              </p:grpSpPr>
              <p:grpSp>
                <p:nvGrpSpPr>
                  <p:cNvPr id="246" name="Group 245">
                    <a:extLst>
                      <a:ext uri="{FF2B5EF4-FFF2-40B4-BE49-F238E27FC236}">
                        <a16:creationId xmlns:a16="http://schemas.microsoft.com/office/drawing/2014/main" id="{6C4217CC-3F70-4A4B-A521-D3D35F3AB74D}"/>
                      </a:ext>
                    </a:extLst>
                  </p:cNvPr>
                  <p:cNvGrpSpPr/>
                  <p:nvPr/>
                </p:nvGrpSpPr>
                <p:grpSpPr>
                  <a:xfrm>
                    <a:off x="2950629" y="4709318"/>
                    <a:ext cx="216000" cy="216000"/>
                    <a:chOff x="2950629" y="4709318"/>
                    <a:chExt cx="216000" cy="216000"/>
                  </a:xfrm>
                </p:grpSpPr>
                <p:cxnSp>
                  <p:nvCxnSpPr>
                    <p:cNvPr id="262" name="Straight Connector 261">
                      <a:extLst>
                        <a:ext uri="{FF2B5EF4-FFF2-40B4-BE49-F238E27FC236}">
                          <a16:creationId xmlns:a16="http://schemas.microsoft.com/office/drawing/2014/main" id="{4AA88ED5-2ECD-4557-B4E9-55F92B468C68}"/>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961ED29-76EC-4B52-81B0-E61F78398936}"/>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C731655-7D05-46A3-866C-048F39B43239}"/>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F774C2F-6012-445C-B006-D423B14E9C88}"/>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F6FA2713-6E67-4FEC-9351-CF2EBBAFB7B4}"/>
                      </a:ext>
                    </a:extLst>
                  </p:cNvPr>
                  <p:cNvGrpSpPr/>
                  <p:nvPr/>
                </p:nvGrpSpPr>
                <p:grpSpPr>
                  <a:xfrm>
                    <a:off x="2950628" y="4925317"/>
                    <a:ext cx="216000" cy="216000"/>
                    <a:chOff x="2950629" y="4709318"/>
                    <a:chExt cx="216000" cy="216000"/>
                  </a:xfrm>
                </p:grpSpPr>
                <p:cxnSp>
                  <p:nvCxnSpPr>
                    <p:cNvPr id="258" name="Straight Connector 257">
                      <a:extLst>
                        <a:ext uri="{FF2B5EF4-FFF2-40B4-BE49-F238E27FC236}">
                          <a16:creationId xmlns:a16="http://schemas.microsoft.com/office/drawing/2014/main" id="{4950B2AB-B9B9-427A-9E82-99DF78AFE735}"/>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4B2412-9BE4-4244-BB2D-38F0B431C0EA}"/>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402F6A9-723C-452E-9679-CB3FDED5C12B}"/>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334B6ED-8B1E-4BB6-8B6D-FBA81D923B04}"/>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C5D50A7F-2465-4702-903B-4E09CDC2B0E7}"/>
                      </a:ext>
                    </a:extLst>
                  </p:cNvPr>
                  <p:cNvGrpSpPr/>
                  <p:nvPr/>
                </p:nvGrpSpPr>
                <p:grpSpPr>
                  <a:xfrm>
                    <a:off x="3166627" y="4709316"/>
                    <a:ext cx="216000" cy="216000"/>
                    <a:chOff x="2950629" y="4709318"/>
                    <a:chExt cx="216000" cy="216000"/>
                  </a:xfrm>
                </p:grpSpPr>
                <p:cxnSp>
                  <p:nvCxnSpPr>
                    <p:cNvPr id="254" name="Straight Connector 253">
                      <a:extLst>
                        <a:ext uri="{FF2B5EF4-FFF2-40B4-BE49-F238E27FC236}">
                          <a16:creationId xmlns:a16="http://schemas.microsoft.com/office/drawing/2014/main" id="{B7F874CB-F818-4EED-A4EF-6E63221697C9}"/>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3DD58BF-EE60-47B4-8497-F6104FDA3020}"/>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C3EA8ED-DA9C-4637-A2CF-4C5C159041D2}"/>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FDBC4A8-0BB8-4335-9C69-0D2D00BAC4E3}"/>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A0B2F59A-B3E8-4199-9226-C0D60C282613}"/>
                      </a:ext>
                    </a:extLst>
                  </p:cNvPr>
                  <p:cNvGrpSpPr/>
                  <p:nvPr/>
                </p:nvGrpSpPr>
                <p:grpSpPr>
                  <a:xfrm>
                    <a:off x="3166627" y="4925313"/>
                    <a:ext cx="216000" cy="216000"/>
                    <a:chOff x="2950629" y="4709318"/>
                    <a:chExt cx="216000" cy="216000"/>
                  </a:xfrm>
                </p:grpSpPr>
                <p:cxnSp>
                  <p:nvCxnSpPr>
                    <p:cNvPr id="250" name="Straight Connector 249">
                      <a:extLst>
                        <a:ext uri="{FF2B5EF4-FFF2-40B4-BE49-F238E27FC236}">
                          <a16:creationId xmlns:a16="http://schemas.microsoft.com/office/drawing/2014/main" id="{FF2FB57A-3319-4F8E-8263-582606971C76}"/>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8F77F4A-8E3B-4D17-BDB6-3899CB5607E1}"/>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811959FD-4F60-4612-B257-8D9CD0BE16EA}"/>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9A07D72-D367-4473-8651-6F6A668333D4}"/>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nvGrpSpPr>
                <p:cNvPr id="225" name="Group 224">
                  <a:extLst>
                    <a:ext uri="{FF2B5EF4-FFF2-40B4-BE49-F238E27FC236}">
                      <a16:creationId xmlns:a16="http://schemas.microsoft.com/office/drawing/2014/main" id="{47AC06DC-C13A-43D8-BE79-8ECC9FAB6AA4}"/>
                    </a:ext>
                  </a:extLst>
                </p:cNvPr>
                <p:cNvGrpSpPr/>
                <p:nvPr/>
              </p:nvGrpSpPr>
              <p:grpSpPr>
                <a:xfrm>
                  <a:off x="3382625" y="4709315"/>
                  <a:ext cx="431999" cy="432001"/>
                  <a:chOff x="2950628" y="4709316"/>
                  <a:chExt cx="431999" cy="432001"/>
                </a:xfrm>
              </p:grpSpPr>
              <p:grpSp>
                <p:nvGrpSpPr>
                  <p:cNvPr id="226" name="Group 225">
                    <a:extLst>
                      <a:ext uri="{FF2B5EF4-FFF2-40B4-BE49-F238E27FC236}">
                        <a16:creationId xmlns:a16="http://schemas.microsoft.com/office/drawing/2014/main" id="{36F409A4-D3E2-450C-8FF6-D55F2F4A28E5}"/>
                      </a:ext>
                    </a:extLst>
                  </p:cNvPr>
                  <p:cNvGrpSpPr/>
                  <p:nvPr/>
                </p:nvGrpSpPr>
                <p:grpSpPr>
                  <a:xfrm>
                    <a:off x="2950629" y="4709318"/>
                    <a:ext cx="216000" cy="216000"/>
                    <a:chOff x="2950629" y="4709318"/>
                    <a:chExt cx="216000" cy="216000"/>
                  </a:xfrm>
                </p:grpSpPr>
                <p:cxnSp>
                  <p:nvCxnSpPr>
                    <p:cNvPr id="242" name="Straight Connector 241">
                      <a:extLst>
                        <a:ext uri="{FF2B5EF4-FFF2-40B4-BE49-F238E27FC236}">
                          <a16:creationId xmlns:a16="http://schemas.microsoft.com/office/drawing/2014/main" id="{1C17F50D-FFF9-4A0C-8A39-FC9AD8F43FE1}"/>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EDA62C1-0BA5-4BCC-8720-794A0CF80598}"/>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53835BB-20BB-4FBD-A989-4E17753604E1}"/>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4967677-464F-4545-908E-91BF815D251F}"/>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91268223-757B-4C0A-8127-2C6A025FD24A}"/>
                      </a:ext>
                    </a:extLst>
                  </p:cNvPr>
                  <p:cNvGrpSpPr/>
                  <p:nvPr/>
                </p:nvGrpSpPr>
                <p:grpSpPr>
                  <a:xfrm>
                    <a:off x="2950628" y="4925317"/>
                    <a:ext cx="216000" cy="216000"/>
                    <a:chOff x="2950629" y="4709318"/>
                    <a:chExt cx="216000" cy="216000"/>
                  </a:xfrm>
                </p:grpSpPr>
                <p:cxnSp>
                  <p:nvCxnSpPr>
                    <p:cNvPr id="238" name="Straight Connector 237">
                      <a:extLst>
                        <a:ext uri="{FF2B5EF4-FFF2-40B4-BE49-F238E27FC236}">
                          <a16:creationId xmlns:a16="http://schemas.microsoft.com/office/drawing/2014/main" id="{2EFC78F1-7E2E-40C2-9B20-6E70924038B1}"/>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28F1E4A-A849-44E3-8AE4-8070135B72DE}"/>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D7806A0-DBFA-412C-8219-C50E9F219B86}"/>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1D8D66-0DC9-47F2-8619-58AF457DC372}"/>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6967218D-75F7-4288-86E7-7F332E46BECD}"/>
                      </a:ext>
                    </a:extLst>
                  </p:cNvPr>
                  <p:cNvGrpSpPr/>
                  <p:nvPr/>
                </p:nvGrpSpPr>
                <p:grpSpPr>
                  <a:xfrm>
                    <a:off x="3166627" y="4709316"/>
                    <a:ext cx="216000" cy="216000"/>
                    <a:chOff x="2950629" y="4709318"/>
                    <a:chExt cx="216000" cy="216000"/>
                  </a:xfrm>
                </p:grpSpPr>
                <p:cxnSp>
                  <p:nvCxnSpPr>
                    <p:cNvPr id="234" name="Straight Connector 233">
                      <a:extLst>
                        <a:ext uri="{FF2B5EF4-FFF2-40B4-BE49-F238E27FC236}">
                          <a16:creationId xmlns:a16="http://schemas.microsoft.com/office/drawing/2014/main" id="{D71E7686-F587-434B-AE7B-84A883103F10}"/>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737CB27-B55F-40E9-A721-465C0C538153}"/>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CB328B6B-FE3C-477D-8EDF-FCF5B6471711}"/>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B47083-DAEF-4B03-8156-3317BFD58C12}"/>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851088AA-B22C-4302-A348-3EADAC3A86D5}"/>
                      </a:ext>
                    </a:extLst>
                  </p:cNvPr>
                  <p:cNvGrpSpPr/>
                  <p:nvPr/>
                </p:nvGrpSpPr>
                <p:grpSpPr>
                  <a:xfrm>
                    <a:off x="3166627" y="4925313"/>
                    <a:ext cx="216000" cy="216000"/>
                    <a:chOff x="2950629" y="4709318"/>
                    <a:chExt cx="216000" cy="216000"/>
                  </a:xfrm>
                </p:grpSpPr>
                <p:cxnSp>
                  <p:nvCxnSpPr>
                    <p:cNvPr id="230" name="Straight Connector 229">
                      <a:extLst>
                        <a:ext uri="{FF2B5EF4-FFF2-40B4-BE49-F238E27FC236}">
                          <a16:creationId xmlns:a16="http://schemas.microsoft.com/office/drawing/2014/main" id="{5CC78ACD-5B5E-4B5B-BD7A-1B44D30BC58C}"/>
                        </a:ext>
                      </a:extLst>
                    </p:cNvPr>
                    <p:cNvCxnSpPr>
                      <a:cxnSpLocks/>
                    </p:cNvCxnSpPr>
                    <p:nvPr/>
                  </p:nvCxnSpPr>
                  <p:spPr>
                    <a:xfrm>
                      <a:off x="2950629" y="4925318"/>
                      <a:ext cx="216000" cy="0"/>
                    </a:xfrm>
                    <a:prstGeom prst="line">
                      <a:avLst/>
                    </a:prstGeom>
                    <a:ln cap="flat">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8F62ED7-9E95-4188-A336-DD2CE1A884CD}"/>
                        </a:ext>
                      </a:extLst>
                    </p:cNvPr>
                    <p:cNvCxnSpPr>
                      <a:cxnSpLocks/>
                    </p:cNvCxnSpPr>
                    <p:nvPr/>
                  </p:nvCxnSpPr>
                  <p:spPr>
                    <a:xfrm>
                      <a:off x="2950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D4A4137-BF1C-40D0-B130-DC1D4B219330}"/>
                        </a:ext>
                      </a:extLst>
                    </p:cNvPr>
                    <p:cNvCxnSpPr>
                      <a:cxnSpLocks/>
                    </p:cNvCxnSpPr>
                    <p:nvPr/>
                  </p:nvCxnSpPr>
                  <p:spPr>
                    <a:xfrm>
                      <a:off x="3166629" y="4709318"/>
                      <a:ext cx="0" cy="216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932E64A-F3F1-4AEA-8EDF-AA08E7DCF4DA}"/>
                        </a:ext>
                      </a:extLst>
                    </p:cNvPr>
                    <p:cNvCxnSpPr>
                      <a:cxnSpLocks/>
                    </p:cNvCxnSpPr>
                    <p:nvPr/>
                  </p:nvCxnSpPr>
                  <p:spPr>
                    <a:xfrm>
                      <a:off x="2950629" y="4709318"/>
                      <a:ext cx="216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grpSp>
        </p:grpSp>
        <p:sp>
          <p:nvSpPr>
            <p:cNvPr id="323" name="Arc 322">
              <a:extLst>
                <a:ext uri="{FF2B5EF4-FFF2-40B4-BE49-F238E27FC236}">
                  <a16:creationId xmlns:a16="http://schemas.microsoft.com/office/drawing/2014/main" id="{CCB29A96-A023-4ABA-9A84-29B1F44E5E1D}"/>
                </a:ext>
              </a:extLst>
            </p:cNvPr>
            <p:cNvSpPr/>
            <p:nvPr/>
          </p:nvSpPr>
          <p:spPr>
            <a:xfrm>
              <a:off x="2421090" y="3922777"/>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7" name="Arc 322">
              <a:extLst>
                <a:ext uri="{FF2B5EF4-FFF2-40B4-BE49-F238E27FC236}">
                  <a16:creationId xmlns:a16="http://schemas.microsoft.com/office/drawing/2014/main" id="{C0E07212-9424-4216-83FC-0BDC203BB9BB}"/>
                </a:ext>
              </a:extLst>
            </p:cNvPr>
            <p:cNvSpPr/>
            <p:nvPr/>
          </p:nvSpPr>
          <p:spPr>
            <a:xfrm>
              <a:off x="2421090" y="4138764"/>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2">
              <a:extLst>
                <a:ext uri="{FF2B5EF4-FFF2-40B4-BE49-F238E27FC236}">
                  <a16:creationId xmlns:a16="http://schemas.microsoft.com/office/drawing/2014/main" id="{D2E22C6E-B1B6-4213-88F2-3D6AE408C533}"/>
                </a:ext>
              </a:extLst>
            </p:cNvPr>
            <p:cNvSpPr/>
            <p:nvPr/>
          </p:nvSpPr>
          <p:spPr>
            <a:xfrm>
              <a:off x="2421090" y="4354206"/>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9" name="Arc 322">
              <a:extLst>
                <a:ext uri="{FF2B5EF4-FFF2-40B4-BE49-F238E27FC236}">
                  <a16:creationId xmlns:a16="http://schemas.microsoft.com/office/drawing/2014/main" id="{D6BFA5AC-0BB9-4CD5-B71D-CFDEC82F6AE2}"/>
                </a:ext>
              </a:extLst>
            </p:cNvPr>
            <p:cNvSpPr/>
            <p:nvPr/>
          </p:nvSpPr>
          <p:spPr>
            <a:xfrm>
              <a:off x="2416983" y="4559905"/>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0" name="Arc 322">
              <a:extLst>
                <a:ext uri="{FF2B5EF4-FFF2-40B4-BE49-F238E27FC236}">
                  <a16:creationId xmlns:a16="http://schemas.microsoft.com/office/drawing/2014/main" id="{E31CC9A7-C618-4BB7-AA51-3270265406B1}"/>
                </a:ext>
              </a:extLst>
            </p:cNvPr>
            <p:cNvSpPr/>
            <p:nvPr/>
          </p:nvSpPr>
          <p:spPr>
            <a:xfrm>
              <a:off x="2416983" y="4776719"/>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1" name="Arc 322">
              <a:extLst>
                <a:ext uri="{FF2B5EF4-FFF2-40B4-BE49-F238E27FC236}">
                  <a16:creationId xmlns:a16="http://schemas.microsoft.com/office/drawing/2014/main" id="{E2A172DE-1CC2-43BC-81ED-4707C3E9504B}"/>
                </a:ext>
              </a:extLst>
            </p:cNvPr>
            <p:cNvSpPr/>
            <p:nvPr/>
          </p:nvSpPr>
          <p:spPr>
            <a:xfrm rot="5400000">
              <a:off x="2954999" y="4463053"/>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3" name="Arc 322">
              <a:extLst>
                <a:ext uri="{FF2B5EF4-FFF2-40B4-BE49-F238E27FC236}">
                  <a16:creationId xmlns:a16="http://schemas.microsoft.com/office/drawing/2014/main" id="{52E9CE28-36CC-4A9C-9F39-80AF5BD56EAA}"/>
                </a:ext>
              </a:extLst>
            </p:cNvPr>
            <p:cNvSpPr/>
            <p:nvPr/>
          </p:nvSpPr>
          <p:spPr>
            <a:xfrm rot="5400000">
              <a:off x="2751340" y="4463050"/>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4" name="Arc 322">
              <a:extLst>
                <a:ext uri="{FF2B5EF4-FFF2-40B4-BE49-F238E27FC236}">
                  <a16:creationId xmlns:a16="http://schemas.microsoft.com/office/drawing/2014/main" id="{4D786A73-E2DE-42AA-9646-B859681D1F6D}"/>
                </a:ext>
              </a:extLst>
            </p:cNvPr>
            <p:cNvSpPr/>
            <p:nvPr/>
          </p:nvSpPr>
          <p:spPr>
            <a:xfrm rot="5400000">
              <a:off x="2527339" y="4463050"/>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5" name="Arc 322">
              <a:extLst>
                <a:ext uri="{FF2B5EF4-FFF2-40B4-BE49-F238E27FC236}">
                  <a16:creationId xmlns:a16="http://schemas.microsoft.com/office/drawing/2014/main" id="{32BC7D7E-39E2-4C8C-9E51-41FF1F562B01}"/>
                </a:ext>
              </a:extLst>
            </p:cNvPr>
            <p:cNvSpPr/>
            <p:nvPr/>
          </p:nvSpPr>
          <p:spPr>
            <a:xfrm rot="5400000">
              <a:off x="2326118" y="4467096"/>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6" name="Arc 322">
              <a:extLst>
                <a:ext uri="{FF2B5EF4-FFF2-40B4-BE49-F238E27FC236}">
                  <a16:creationId xmlns:a16="http://schemas.microsoft.com/office/drawing/2014/main" id="{EE33485A-C67D-4CC0-9A28-E4B7BECB10F8}"/>
                </a:ext>
              </a:extLst>
            </p:cNvPr>
            <p:cNvSpPr/>
            <p:nvPr/>
          </p:nvSpPr>
          <p:spPr>
            <a:xfrm rot="5400000">
              <a:off x="2103342" y="4463961"/>
              <a:ext cx="864148" cy="149531"/>
            </a:xfrm>
            <a:custGeom>
              <a:avLst/>
              <a:gdLst>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4" fmla="*/ 431995 w 863989"/>
                <a:gd name="connsiteY4" fmla="*/ 145561 h 291122"/>
                <a:gd name="connsiteX5" fmla="*/ 161 w 863989"/>
                <a:gd name="connsiteY5" fmla="*/ 149531 h 291122"/>
                <a:gd name="connsiteX0" fmla="*/ 161 w 863989"/>
                <a:gd name="connsiteY0" fmla="*/ 149531 h 291122"/>
                <a:gd name="connsiteX1" fmla="*/ 348374 w 863989"/>
                <a:gd name="connsiteY1" fmla="*/ 2753 h 291122"/>
                <a:gd name="connsiteX2" fmla="*/ 513927 w 863989"/>
                <a:gd name="connsiteY2" fmla="*/ 2642 h 291122"/>
                <a:gd name="connsiteX3" fmla="*/ 863991 w 863989"/>
                <a:gd name="connsiteY3" fmla="*/ 145561 h 291122"/>
                <a:gd name="connsiteX0" fmla="*/ 173 w 864003"/>
                <a:gd name="connsiteY0" fmla="*/ 149531 h 149531"/>
                <a:gd name="connsiteX1" fmla="*/ 348386 w 864003"/>
                <a:gd name="connsiteY1" fmla="*/ 2753 h 149531"/>
                <a:gd name="connsiteX2" fmla="*/ 513939 w 864003"/>
                <a:gd name="connsiteY2" fmla="*/ 2642 h 149531"/>
                <a:gd name="connsiteX3" fmla="*/ 864003 w 864003"/>
                <a:gd name="connsiteY3" fmla="*/ 145561 h 149531"/>
                <a:gd name="connsiteX4" fmla="*/ 432007 w 864003"/>
                <a:gd name="connsiteY4" fmla="*/ 145561 h 149531"/>
                <a:gd name="connsiteX5" fmla="*/ 173 w 864003"/>
                <a:gd name="connsiteY5" fmla="*/ 149531 h 149531"/>
                <a:gd name="connsiteX0" fmla="*/ 173 w 864003"/>
                <a:gd name="connsiteY0" fmla="*/ 149531 h 149531"/>
                <a:gd name="connsiteX1" fmla="*/ 338861 w 864003"/>
                <a:gd name="connsiteY1" fmla="*/ 47996 h 149531"/>
                <a:gd name="connsiteX2" fmla="*/ 513939 w 864003"/>
                <a:gd name="connsiteY2" fmla="*/ 2642 h 149531"/>
                <a:gd name="connsiteX3" fmla="*/ 864003 w 86400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338851 w 863993"/>
                <a:gd name="connsiteY1" fmla="*/ 47996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09166 w 863993"/>
                <a:gd name="connsiteY2" fmla="*/ 50267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57889 w 863993"/>
                <a:gd name="connsiteY1" fmla="*/ 57521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63934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163 w 863993"/>
                <a:gd name="connsiteY0" fmla="*/ 149531 h 149531"/>
                <a:gd name="connsiteX1" fmla="*/ 348376 w 863993"/>
                <a:gd name="connsiteY1" fmla="*/ 2753 h 149531"/>
                <a:gd name="connsiteX2" fmla="*/ 513929 w 863993"/>
                <a:gd name="connsiteY2" fmla="*/ 2642 h 149531"/>
                <a:gd name="connsiteX3" fmla="*/ 863993 w 863993"/>
                <a:gd name="connsiteY3" fmla="*/ 145561 h 149531"/>
                <a:gd name="connsiteX4" fmla="*/ 431997 w 863993"/>
                <a:gd name="connsiteY4" fmla="*/ 145561 h 149531"/>
                <a:gd name="connsiteX5" fmla="*/ 163 w 863993"/>
                <a:gd name="connsiteY5" fmla="*/ 149531 h 149531"/>
                <a:gd name="connsiteX0" fmla="*/ 163 w 863993"/>
                <a:gd name="connsiteY0" fmla="*/ 149531 h 149531"/>
                <a:gd name="connsiteX1" fmla="*/ 238839 w 863993"/>
                <a:gd name="connsiteY1" fmla="*/ 64665 h 149531"/>
                <a:gd name="connsiteX2" fmla="*/ 575840 w 863993"/>
                <a:gd name="connsiteY2" fmla="*/ 59792 h 149531"/>
                <a:gd name="connsiteX3" fmla="*/ 863993 w 863993"/>
                <a:gd name="connsiteY3" fmla="*/ 145561 h 149531"/>
                <a:gd name="connsiteX0" fmla="*/ 316 w 864146"/>
                <a:gd name="connsiteY0" fmla="*/ 149531 h 149531"/>
                <a:gd name="connsiteX1" fmla="*/ 348529 w 864146"/>
                <a:gd name="connsiteY1" fmla="*/ 2753 h 149531"/>
                <a:gd name="connsiteX2" fmla="*/ 514082 w 864146"/>
                <a:gd name="connsiteY2" fmla="*/ 2642 h 149531"/>
                <a:gd name="connsiteX3" fmla="*/ 864146 w 864146"/>
                <a:gd name="connsiteY3" fmla="*/ 145561 h 149531"/>
                <a:gd name="connsiteX4" fmla="*/ 432150 w 864146"/>
                <a:gd name="connsiteY4" fmla="*/ 145561 h 149531"/>
                <a:gd name="connsiteX5" fmla="*/ 316 w 864146"/>
                <a:gd name="connsiteY5" fmla="*/ 149531 h 149531"/>
                <a:gd name="connsiteX0" fmla="*/ 316 w 864146"/>
                <a:gd name="connsiteY0" fmla="*/ 149531 h 149531"/>
                <a:gd name="connsiteX1" fmla="*/ 238992 w 864146"/>
                <a:gd name="connsiteY1" fmla="*/ 64665 h 149531"/>
                <a:gd name="connsiteX2" fmla="*/ 575993 w 864146"/>
                <a:gd name="connsiteY2" fmla="*/ 59792 h 149531"/>
                <a:gd name="connsiteX3" fmla="*/ 864146 w 864146"/>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 name="connsiteX0" fmla="*/ 318 w 864148"/>
                <a:gd name="connsiteY0" fmla="*/ 149531 h 149531"/>
                <a:gd name="connsiteX1" fmla="*/ 348531 w 864148"/>
                <a:gd name="connsiteY1" fmla="*/ 2753 h 149531"/>
                <a:gd name="connsiteX2" fmla="*/ 514084 w 864148"/>
                <a:gd name="connsiteY2" fmla="*/ 2642 h 149531"/>
                <a:gd name="connsiteX3" fmla="*/ 864148 w 864148"/>
                <a:gd name="connsiteY3" fmla="*/ 145561 h 149531"/>
                <a:gd name="connsiteX4" fmla="*/ 432152 w 864148"/>
                <a:gd name="connsiteY4" fmla="*/ 145561 h 149531"/>
                <a:gd name="connsiteX5" fmla="*/ 318 w 864148"/>
                <a:gd name="connsiteY5" fmla="*/ 149531 h 149531"/>
                <a:gd name="connsiteX0" fmla="*/ 318 w 864148"/>
                <a:gd name="connsiteY0" fmla="*/ 149531 h 149531"/>
                <a:gd name="connsiteX1" fmla="*/ 238994 w 864148"/>
                <a:gd name="connsiteY1" fmla="*/ 64665 h 149531"/>
                <a:gd name="connsiteX2" fmla="*/ 575995 w 864148"/>
                <a:gd name="connsiteY2" fmla="*/ 59792 h 149531"/>
                <a:gd name="connsiteX3" fmla="*/ 864148 w 864148"/>
                <a:gd name="connsiteY3" fmla="*/ 145561 h 149531"/>
              </a:gdLst>
              <a:ahLst/>
              <a:cxnLst>
                <a:cxn ang="0">
                  <a:pos x="connsiteX0" y="connsiteY0"/>
                </a:cxn>
                <a:cxn ang="0">
                  <a:pos x="connsiteX1" y="connsiteY1"/>
                </a:cxn>
                <a:cxn ang="0">
                  <a:pos x="connsiteX2" y="connsiteY2"/>
                </a:cxn>
                <a:cxn ang="0">
                  <a:pos x="connsiteX3" y="connsiteY3"/>
                </a:cxn>
              </a:cxnLst>
              <a:rect l="l" t="t" r="r" b="b"/>
              <a:pathLst>
                <a:path w="864148" h="149531" stroke="0" extrusionOk="0">
                  <a:moveTo>
                    <a:pt x="318" y="149531"/>
                  </a:moveTo>
                  <a:cubicBezTo>
                    <a:pt x="-5431" y="78532"/>
                    <a:pt x="141730" y="16502"/>
                    <a:pt x="348531" y="2753"/>
                  </a:cubicBezTo>
                  <a:cubicBezTo>
                    <a:pt x="403178" y="-880"/>
                    <a:pt x="459394" y="-918"/>
                    <a:pt x="514084" y="2642"/>
                  </a:cubicBezTo>
                  <a:cubicBezTo>
                    <a:pt x="717320" y="15870"/>
                    <a:pt x="864148" y="75815"/>
                    <a:pt x="864148" y="145561"/>
                  </a:cubicBezTo>
                  <a:lnTo>
                    <a:pt x="432152" y="145561"/>
                  </a:lnTo>
                  <a:lnTo>
                    <a:pt x="318" y="149531"/>
                  </a:lnTo>
                  <a:close/>
                </a:path>
                <a:path w="864148" h="149531" fill="none">
                  <a:moveTo>
                    <a:pt x="318" y="149531"/>
                  </a:moveTo>
                  <a:cubicBezTo>
                    <a:pt x="-5431" y="78532"/>
                    <a:pt x="66465" y="74236"/>
                    <a:pt x="238994" y="64665"/>
                  </a:cubicBezTo>
                  <a:cubicBezTo>
                    <a:pt x="390503" y="56260"/>
                    <a:pt x="459393" y="53850"/>
                    <a:pt x="575995" y="59792"/>
                  </a:cubicBezTo>
                  <a:cubicBezTo>
                    <a:pt x="791137" y="73020"/>
                    <a:pt x="864148" y="75815"/>
                    <a:pt x="864148" y="14556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30" name="Group 429">
            <a:extLst>
              <a:ext uri="{FF2B5EF4-FFF2-40B4-BE49-F238E27FC236}">
                <a16:creationId xmlns:a16="http://schemas.microsoft.com/office/drawing/2014/main" id="{B8F1525F-9327-4186-8AB9-2C98E6647A75}"/>
              </a:ext>
            </a:extLst>
          </p:cNvPr>
          <p:cNvGrpSpPr/>
          <p:nvPr/>
        </p:nvGrpSpPr>
        <p:grpSpPr>
          <a:xfrm>
            <a:off x="4698115" y="3910455"/>
            <a:ext cx="1019567" cy="1222313"/>
            <a:chOff x="4322195" y="3892580"/>
            <a:chExt cx="1019567" cy="1222313"/>
          </a:xfrm>
        </p:grpSpPr>
        <p:cxnSp>
          <p:nvCxnSpPr>
            <p:cNvPr id="342" name="Straight Connector 341">
              <a:extLst>
                <a:ext uri="{FF2B5EF4-FFF2-40B4-BE49-F238E27FC236}">
                  <a16:creationId xmlns:a16="http://schemas.microsoft.com/office/drawing/2014/main" id="{59437577-8975-452A-BF13-E8E49C977304}"/>
                </a:ext>
              </a:extLst>
            </p:cNvPr>
            <p:cNvCxnSpPr>
              <a:cxnSpLocks/>
            </p:cNvCxnSpPr>
            <p:nvPr/>
          </p:nvCxnSpPr>
          <p:spPr>
            <a:xfrm>
              <a:off x="4322653" y="4250890"/>
              <a:ext cx="0" cy="864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C85AC227-9DB6-4ED7-BFFF-6579B61B93D1}"/>
                </a:ext>
              </a:extLst>
            </p:cNvPr>
            <p:cNvCxnSpPr>
              <a:cxnSpLocks/>
            </p:cNvCxnSpPr>
            <p:nvPr/>
          </p:nvCxnSpPr>
          <p:spPr>
            <a:xfrm>
              <a:off x="5147468" y="4250319"/>
              <a:ext cx="0" cy="864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0D407367-5E73-4A66-A332-F69F3609C076}"/>
                </a:ext>
              </a:extLst>
            </p:cNvPr>
            <p:cNvCxnSpPr>
              <a:cxnSpLocks/>
            </p:cNvCxnSpPr>
            <p:nvPr/>
          </p:nvCxnSpPr>
          <p:spPr>
            <a:xfrm>
              <a:off x="4515534" y="3894294"/>
              <a:ext cx="0" cy="864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B499DB8-00F0-40BF-A1BB-85A085FA16FB}"/>
                </a:ext>
              </a:extLst>
            </p:cNvPr>
            <p:cNvCxnSpPr>
              <a:cxnSpLocks/>
            </p:cNvCxnSpPr>
            <p:nvPr/>
          </p:nvCxnSpPr>
          <p:spPr>
            <a:xfrm>
              <a:off x="4322653" y="5114893"/>
              <a:ext cx="828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4E854DE-21B2-46FC-911B-3DC8BF63FFCC}"/>
                </a:ext>
              </a:extLst>
            </p:cNvPr>
            <p:cNvCxnSpPr>
              <a:cxnSpLocks/>
            </p:cNvCxnSpPr>
            <p:nvPr/>
          </p:nvCxnSpPr>
          <p:spPr>
            <a:xfrm>
              <a:off x="5340579" y="3894294"/>
              <a:ext cx="0" cy="864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B4D5EFA4-9053-412A-9B07-823A57BB6F68}"/>
                </a:ext>
              </a:extLst>
            </p:cNvPr>
            <p:cNvCxnSpPr>
              <a:cxnSpLocks/>
            </p:cNvCxnSpPr>
            <p:nvPr/>
          </p:nvCxnSpPr>
          <p:spPr>
            <a:xfrm flipV="1">
              <a:off x="4322653" y="4758294"/>
              <a:ext cx="192881" cy="35602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8B3F534-C862-4D66-89DE-CF050CFD3509}"/>
                </a:ext>
              </a:extLst>
            </p:cNvPr>
            <p:cNvCxnSpPr>
              <a:cxnSpLocks/>
            </p:cNvCxnSpPr>
            <p:nvPr/>
          </p:nvCxnSpPr>
          <p:spPr>
            <a:xfrm flipV="1">
              <a:off x="5148881" y="4755289"/>
              <a:ext cx="192881" cy="35602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3B8399FB-B410-4A3B-B3BD-EDFA6434FD3B}"/>
                </a:ext>
              </a:extLst>
            </p:cNvPr>
            <p:cNvCxnSpPr>
              <a:cxnSpLocks/>
            </p:cNvCxnSpPr>
            <p:nvPr/>
          </p:nvCxnSpPr>
          <p:spPr>
            <a:xfrm flipV="1">
              <a:off x="4322424" y="3894293"/>
              <a:ext cx="192881" cy="35602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59CE6775-F436-43DA-8617-51F682B4A4FF}"/>
                </a:ext>
              </a:extLst>
            </p:cNvPr>
            <p:cNvCxnSpPr>
              <a:cxnSpLocks/>
            </p:cNvCxnSpPr>
            <p:nvPr/>
          </p:nvCxnSpPr>
          <p:spPr>
            <a:xfrm flipV="1">
              <a:off x="5147468" y="3893722"/>
              <a:ext cx="192881" cy="356026"/>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310EA7C3-A8B0-468B-A4E0-9B01DAD574AE}"/>
                </a:ext>
              </a:extLst>
            </p:cNvPr>
            <p:cNvCxnSpPr>
              <a:cxnSpLocks/>
            </p:cNvCxnSpPr>
            <p:nvPr/>
          </p:nvCxnSpPr>
          <p:spPr>
            <a:xfrm flipV="1">
              <a:off x="4322195" y="4249750"/>
              <a:ext cx="822447" cy="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6B6BE04A-BBFB-4B09-9975-724C92641842}"/>
                </a:ext>
              </a:extLst>
            </p:cNvPr>
            <p:cNvCxnSpPr>
              <a:cxnSpLocks/>
            </p:cNvCxnSpPr>
            <p:nvPr/>
          </p:nvCxnSpPr>
          <p:spPr>
            <a:xfrm flipV="1">
              <a:off x="4515305" y="3892580"/>
              <a:ext cx="825044" cy="2"/>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B776691-7330-4C48-AF03-8D5594D2D318}"/>
                </a:ext>
              </a:extLst>
            </p:cNvPr>
            <p:cNvCxnSpPr>
              <a:cxnSpLocks/>
            </p:cNvCxnSpPr>
            <p:nvPr/>
          </p:nvCxnSpPr>
          <p:spPr>
            <a:xfrm flipV="1">
              <a:off x="4518361" y="4756581"/>
              <a:ext cx="821988" cy="2"/>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22" name="Group 421">
            <a:extLst>
              <a:ext uri="{FF2B5EF4-FFF2-40B4-BE49-F238E27FC236}">
                <a16:creationId xmlns:a16="http://schemas.microsoft.com/office/drawing/2014/main" id="{90D28A4D-9B7F-480F-AC5E-E18635DBB026}"/>
              </a:ext>
            </a:extLst>
          </p:cNvPr>
          <p:cNvGrpSpPr/>
          <p:nvPr/>
        </p:nvGrpSpPr>
        <p:grpSpPr>
          <a:xfrm>
            <a:off x="6615827" y="3907178"/>
            <a:ext cx="1018386" cy="1228867"/>
            <a:chOff x="6122813" y="3814392"/>
            <a:chExt cx="1018386" cy="1228867"/>
          </a:xfrm>
        </p:grpSpPr>
        <p:cxnSp>
          <p:nvCxnSpPr>
            <p:cNvPr id="391" name="Straight Connector 390">
              <a:extLst>
                <a:ext uri="{FF2B5EF4-FFF2-40B4-BE49-F238E27FC236}">
                  <a16:creationId xmlns:a16="http://schemas.microsoft.com/office/drawing/2014/main" id="{667F7DED-F7A8-4741-B8EB-E98E888C2E5B}"/>
                </a:ext>
              </a:extLst>
            </p:cNvPr>
            <p:cNvCxnSpPr>
              <a:cxnSpLocks/>
            </p:cNvCxnSpPr>
            <p:nvPr/>
          </p:nvCxnSpPr>
          <p:spPr>
            <a:xfrm flipH="1">
              <a:off x="6123044" y="4288295"/>
              <a:ext cx="229" cy="637955"/>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B3C0175-FA99-4475-BE7D-A9A4EDC36E91}"/>
                </a:ext>
              </a:extLst>
            </p:cNvPr>
            <p:cNvCxnSpPr>
              <a:cxnSpLocks/>
            </p:cNvCxnSpPr>
            <p:nvPr/>
          </p:nvCxnSpPr>
          <p:spPr>
            <a:xfrm>
              <a:off x="6947858" y="4288295"/>
              <a:ext cx="0" cy="637955"/>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77AFAA4D-BF66-468A-AD24-5520B47F7EA4}"/>
                </a:ext>
              </a:extLst>
            </p:cNvPr>
            <p:cNvCxnSpPr>
              <a:cxnSpLocks/>
            </p:cNvCxnSpPr>
            <p:nvPr/>
          </p:nvCxnSpPr>
          <p:spPr>
            <a:xfrm>
              <a:off x="6316154" y="4048125"/>
              <a:ext cx="0" cy="53816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AF5EF5C1-3B75-4900-B336-0012D80856E9}"/>
                </a:ext>
              </a:extLst>
            </p:cNvPr>
            <p:cNvCxnSpPr>
              <a:cxnSpLocks/>
            </p:cNvCxnSpPr>
            <p:nvPr/>
          </p:nvCxnSpPr>
          <p:spPr>
            <a:xfrm>
              <a:off x="6205538" y="5040127"/>
              <a:ext cx="681037"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CD56580E-82CD-444F-8955-37A83D9021D2}"/>
                </a:ext>
              </a:extLst>
            </p:cNvPr>
            <p:cNvCxnSpPr>
              <a:cxnSpLocks/>
            </p:cNvCxnSpPr>
            <p:nvPr/>
          </p:nvCxnSpPr>
          <p:spPr>
            <a:xfrm>
              <a:off x="7141199" y="4048125"/>
              <a:ext cx="0" cy="559147"/>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9D939C11-74D6-4B31-B56D-EC913B557412}"/>
                </a:ext>
              </a:extLst>
            </p:cNvPr>
            <p:cNvCxnSpPr>
              <a:cxnSpLocks/>
            </p:cNvCxnSpPr>
            <p:nvPr/>
          </p:nvCxnSpPr>
          <p:spPr>
            <a:xfrm flipV="1">
              <a:off x="6205538" y="4718553"/>
              <a:ext cx="88016" cy="16777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6BB58AF1-732B-4804-869D-52FE6D6F0BFD}"/>
                </a:ext>
              </a:extLst>
            </p:cNvPr>
            <p:cNvCxnSpPr>
              <a:cxnSpLocks/>
            </p:cNvCxnSpPr>
            <p:nvPr/>
          </p:nvCxnSpPr>
          <p:spPr>
            <a:xfrm flipV="1">
              <a:off x="7031831" y="4760873"/>
              <a:ext cx="88458" cy="165377"/>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45C81F1A-837F-4079-9DA5-B28C57AF0C5D}"/>
                </a:ext>
              </a:extLst>
            </p:cNvPr>
            <p:cNvCxnSpPr>
              <a:cxnSpLocks/>
            </p:cNvCxnSpPr>
            <p:nvPr/>
          </p:nvCxnSpPr>
          <p:spPr>
            <a:xfrm flipV="1">
              <a:off x="6168779" y="3922777"/>
              <a:ext cx="108196" cy="14623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9F79B34-6E11-4F25-9BB2-75752A2A659C}"/>
                </a:ext>
              </a:extLst>
            </p:cNvPr>
            <p:cNvCxnSpPr>
              <a:cxnSpLocks/>
            </p:cNvCxnSpPr>
            <p:nvPr/>
          </p:nvCxnSpPr>
          <p:spPr>
            <a:xfrm flipV="1">
              <a:off x="6979444" y="3960019"/>
              <a:ext cx="100012" cy="145723"/>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21A6F95A-251F-42EC-BDA2-4B61BA3A1C9F}"/>
                </a:ext>
              </a:extLst>
            </p:cNvPr>
            <p:cNvCxnSpPr>
              <a:cxnSpLocks/>
            </p:cNvCxnSpPr>
            <p:nvPr/>
          </p:nvCxnSpPr>
          <p:spPr>
            <a:xfrm flipV="1">
              <a:off x="6205538" y="4174982"/>
              <a:ext cx="633412" cy="1"/>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1FB4970-4B58-4DD7-A864-AF93B8C07D94}"/>
                </a:ext>
              </a:extLst>
            </p:cNvPr>
            <p:cNvCxnSpPr>
              <a:cxnSpLocks/>
            </p:cNvCxnSpPr>
            <p:nvPr/>
          </p:nvCxnSpPr>
          <p:spPr>
            <a:xfrm>
              <a:off x="6419850" y="3817814"/>
              <a:ext cx="693892"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7D6648C-007B-42A6-AF42-54C34BC162C1}"/>
                </a:ext>
              </a:extLst>
            </p:cNvPr>
            <p:cNvCxnSpPr>
              <a:cxnSpLocks/>
            </p:cNvCxnSpPr>
            <p:nvPr/>
          </p:nvCxnSpPr>
          <p:spPr>
            <a:xfrm>
              <a:off x="6404612" y="4682319"/>
              <a:ext cx="624838" cy="178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057C57-5C91-4507-B1B0-96F491EA145C}"/>
                </a:ext>
              </a:extLst>
            </p:cNvPr>
            <p:cNvCxnSpPr>
              <a:cxnSpLocks/>
            </p:cNvCxnSpPr>
            <p:nvPr/>
          </p:nvCxnSpPr>
          <p:spPr>
            <a:xfrm flipH="1">
              <a:off x="7077168" y="3816103"/>
              <a:ext cx="35288" cy="14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1C3C7947-1B47-4A1F-8A86-9D863AD8327E}"/>
                </a:ext>
              </a:extLst>
            </p:cNvPr>
            <p:cNvCxnSpPr>
              <a:cxnSpLocks/>
            </p:cNvCxnSpPr>
            <p:nvPr/>
          </p:nvCxnSpPr>
          <p:spPr>
            <a:xfrm>
              <a:off x="7086515" y="3960019"/>
              <a:ext cx="54454" cy="8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BC12483-0383-4B91-8F8B-26EAA0CB2899}"/>
                </a:ext>
              </a:extLst>
            </p:cNvPr>
            <p:cNvCxnSpPr>
              <a:cxnSpLocks/>
            </p:cNvCxnSpPr>
            <p:nvPr/>
          </p:nvCxnSpPr>
          <p:spPr>
            <a:xfrm>
              <a:off x="7120289" y="3816103"/>
              <a:ext cx="20680" cy="232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D0BEF43-9D60-4FB8-BCA2-B14C3D880C70}"/>
                </a:ext>
              </a:extLst>
            </p:cNvPr>
            <p:cNvCxnSpPr>
              <a:cxnSpLocks/>
            </p:cNvCxnSpPr>
            <p:nvPr/>
          </p:nvCxnSpPr>
          <p:spPr>
            <a:xfrm flipH="1">
              <a:off x="6316154" y="3816103"/>
              <a:ext cx="109369" cy="235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C1B488E3-B2B7-4188-B961-FBC2EAB82922}"/>
                </a:ext>
              </a:extLst>
            </p:cNvPr>
            <p:cNvCxnSpPr>
              <a:cxnSpLocks/>
            </p:cNvCxnSpPr>
            <p:nvPr/>
          </p:nvCxnSpPr>
          <p:spPr>
            <a:xfrm>
              <a:off x="6275321" y="3922777"/>
              <a:ext cx="43660" cy="125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33FBCB2-33F2-4705-8458-0CC49A04E4C8}"/>
                </a:ext>
              </a:extLst>
            </p:cNvPr>
            <p:cNvCxnSpPr>
              <a:cxnSpLocks/>
            </p:cNvCxnSpPr>
            <p:nvPr/>
          </p:nvCxnSpPr>
          <p:spPr>
            <a:xfrm flipV="1">
              <a:off x="6274735" y="3814392"/>
              <a:ext cx="150788" cy="108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5AF60C0-34E8-478C-9BF1-913F4CD20CAB}"/>
                </a:ext>
              </a:extLst>
            </p:cNvPr>
            <p:cNvCxnSpPr>
              <a:cxnSpLocks/>
            </p:cNvCxnSpPr>
            <p:nvPr/>
          </p:nvCxnSpPr>
          <p:spPr>
            <a:xfrm>
              <a:off x="6168779" y="4069008"/>
              <a:ext cx="36529" cy="115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A334A665-8489-4F67-B063-697737E82731}"/>
                </a:ext>
              </a:extLst>
            </p:cNvPr>
            <p:cNvCxnSpPr>
              <a:cxnSpLocks/>
            </p:cNvCxnSpPr>
            <p:nvPr/>
          </p:nvCxnSpPr>
          <p:spPr>
            <a:xfrm flipH="1">
              <a:off x="6122813" y="4071420"/>
              <a:ext cx="39593" cy="216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4E576C11-F723-418D-98A2-FEBFA9D726A6}"/>
                </a:ext>
              </a:extLst>
            </p:cNvPr>
            <p:cNvCxnSpPr>
              <a:cxnSpLocks/>
            </p:cNvCxnSpPr>
            <p:nvPr/>
          </p:nvCxnSpPr>
          <p:spPr>
            <a:xfrm flipH="1">
              <a:off x="6122813" y="4179857"/>
              <a:ext cx="82495" cy="116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09886F6-AB41-48DF-AE59-01FC8102B6E5}"/>
                </a:ext>
              </a:extLst>
            </p:cNvPr>
            <p:cNvCxnSpPr>
              <a:cxnSpLocks/>
            </p:cNvCxnSpPr>
            <p:nvPr/>
          </p:nvCxnSpPr>
          <p:spPr>
            <a:xfrm flipH="1">
              <a:off x="6122813" y="4886326"/>
              <a:ext cx="82495" cy="4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1360342-8B64-4415-B9B9-C0F7F1F719A8}"/>
                </a:ext>
              </a:extLst>
            </p:cNvPr>
            <p:cNvCxnSpPr>
              <a:cxnSpLocks/>
            </p:cNvCxnSpPr>
            <p:nvPr/>
          </p:nvCxnSpPr>
          <p:spPr>
            <a:xfrm>
              <a:off x="6122813" y="4926250"/>
              <a:ext cx="82282" cy="1170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81611F8-D546-4D31-932E-E32706337097}"/>
                </a:ext>
              </a:extLst>
            </p:cNvPr>
            <p:cNvCxnSpPr>
              <a:cxnSpLocks/>
            </p:cNvCxnSpPr>
            <p:nvPr/>
          </p:nvCxnSpPr>
          <p:spPr>
            <a:xfrm>
              <a:off x="6205095" y="4886325"/>
              <a:ext cx="0" cy="15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70F8264-2EBA-4C2E-9DE3-44CAF5341DA9}"/>
                </a:ext>
              </a:extLst>
            </p:cNvPr>
            <p:cNvCxnSpPr>
              <a:cxnSpLocks/>
            </p:cNvCxnSpPr>
            <p:nvPr/>
          </p:nvCxnSpPr>
          <p:spPr>
            <a:xfrm flipH="1">
              <a:off x="6886575" y="4926250"/>
              <a:ext cx="61284" cy="112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6F30CAA-7A61-4CD6-A9BD-1E6E98A4BF8F}"/>
                </a:ext>
              </a:extLst>
            </p:cNvPr>
            <p:cNvCxnSpPr>
              <a:cxnSpLocks/>
            </p:cNvCxnSpPr>
            <p:nvPr/>
          </p:nvCxnSpPr>
          <p:spPr>
            <a:xfrm flipH="1">
              <a:off x="6897466" y="4926250"/>
              <a:ext cx="131984" cy="112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689844C6-2417-43CC-90A7-79C0FF4C21CF}"/>
                </a:ext>
              </a:extLst>
            </p:cNvPr>
            <p:cNvCxnSpPr>
              <a:cxnSpLocks/>
            </p:cNvCxnSpPr>
            <p:nvPr/>
          </p:nvCxnSpPr>
          <p:spPr>
            <a:xfrm flipH="1">
              <a:off x="6947645" y="4926250"/>
              <a:ext cx="818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A363740-B250-43DA-8692-978B54894F17}"/>
                </a:ext>
              </a:extLst>
            </p:cNvPr>
            <p:cNvCxnSpPr>
              <a:cxnSpLocks/>
            </p:cNvCxnSpPr>
            <p:nvPr/>
          </p:nvCxnSpPr>
          <p:spPr>
            <a:xfrm flipH="1">
              <a:off x="6838950" y="4105741"/>
              <a:ext cx="140494" cy="69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D13BD68-8B8E-4921-A954-03429AF6B9DB}"/>
                </a:ext>
              </a:extLst>
            </p:cNvPr>
            <p:cNvCxnSpPr>
              <a:cxnSpLocks/>
            </p:cNvCxnSpPr>
            <p:nvPr/>
          </p:nvCxnSpPr>
          <p:spPr>
            <a:xfrm flipV="1">
              <a:off x="6947645" y="4104030"/>
              <a:ext cx="27063" cy="183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9B5AF47-37BA-4BF5-9840-9A3C11E3B0EC}"/>
                </a:ext>
              </a:extLst>
            </p:cNvPr>
            <p:cNvCxnSpPr>
              <a:cxnSpLocks/>
            </p:cNvCxnSpPr>
            <p:nvPr/>
          </p:nvCxnSpPr>
          <p:spPr>
            <a:xfrm flipH="1" flipV="1">
              <a:off x="6834186" y="4174982"/>
              <a:ext cx="117286" cy="113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355790B5-4247-47D6-A10D-E71085E2843F}"/>
                </a:ext>
              </a:extLst>
            </p:cNvPr>
            <p:cNvCxnSpPr>
              <a:cxnSpLocks/>
            </p:cNvCxnSpPr>
            <p:nvPr/>
          </p:nvCxnSpPr>
          <p:spPr>
            <a:xfrm flipV="1">
              <a:off x="7029663" y="4615150"/>
              <a:ext cx="100966" cy="74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73BDEDB4-12B8-4EB9-BBE8-202ED5DA2008}"/>
                </a:ext>
              </a:extLst>
            </p:cNvPr>
            <p:cNvCxnSpPr>
              <a:cxnSpLocks/>
            </p:cNvCxnSpPr>
            <p:nvPr/>
          </p:nvCxnSpPr>
          <p:spPr>
            <a:xfrm flipH="1" flipV="1">
              <a:off x="7029451" y="4681818"/>
              <a:ext cx="90838" cy="73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702EA3B-B5BC-4053-B713-AE05CC3AB1FA}"/>
                </a:ext>
              </a:extLst>
            </p:cNvPr>
            <p:cNvCxnSpPr>
              <a:cxnSpLocks/>
            </p:cNvCxnSpPr>
            <p:nvPr/>
          </p:nvCxnSpPr>
          <p:spPr>
            <a:xfrm flipH="1">
              <a:off x="7120289" y="4607272"/>
              <a:ext cx="20680" cy="15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34883345-4C70-468A-A23F-F7B996275E44}"/>
                </a:ext>
              </a:extLst>
            </p:cNvPr>
            <p:cNvCxnSpPr>
              <a:cxnSpLocks/>
            </p:cNvCxnSpPr>
            <p:nvPr/>
          </p:nvCxnSpPr>
          <p:spPr>
            <a:xfrm>
              <a:off x="6316064" y="4587854"/>
              <a:ext cx="88548" cy="9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575CB5A5-2A7F-4FDD-B462-F18C1C015B5D}"/>
                </a:ext>
              </a:extLst>
            </p:cNvPr>
            <p:cNvCxnSpPr>
              <a:cxnSpLocks/>
            </p:cNvCxnSpPr>
            <p:nvPr/>
          </p:nvCxnSpPr>
          <p:spPr>
            <a:xfrm flipV="1">
              <a:off x="6297151" y="4582646"/>
              <a:ext cx="18913" cy="135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08FB20B-A09F-4AEA-9B66-DF7025A9024D}"/>
                </a:ext>
              </a:extLst>
            </p:cNvPr>
            <p:cNvCxnSpPr>
              <a:cxnSpLocks/>
            </p:cNvCxnSpPr>
            <p:nvPr/>
          </p:nvCxnSpPr>
          <p:spPr>
            <a:xfrm flipH="1">
              <a:off x="6293555" y="4680740"/>
              <a:ext cx="118268" cy="378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3" name="Rectangle 422">
            <a:extLst>
              <a:ext uri="{FF2B5EF4-FFF2-40B4-BE49-F238E27FC236}">
                <a16:creationId xmlns:a16="http://schemas.microsoft.com/office/drawing/2014/main" id="{B7F96D5E-D028-4D65-9ADD-A667344AB69F}"/>
              </a:ext>
            </a:extLst>
          </p:cNvPr>
          <p:cNvSpPr/>
          <p:nvPr/>
        </p:nvSpPr>
        <p:spPr>
          <a:xfrm>
            <a:off x="757534" y="5223793"/>
            <a:ext cx="1107996" cy="369332"/>
          </a:xfrm>
          <a:prstGeom prst="rect">
            <a:avLst/>
          </a:prstGeom>
        </p:spPr>
        <p:txBody>
          <a:bodyPr wrap="none">
            <a:spAutoFit/>
          </a:bodyPr>
          <a:lstStyle/>
          <a:p>
            <a:r>
              <a:rPr lang="zh-CN" altLang="en-US"/>
              <a:t>一维网格</a:t>
            </a:r>
            <a:endParaRPr lang="en-US"/>
          </a:p>
        </p:txBody>
      </p:sp>
      <p:sp>
        <p:nvSpPr>
          <p:cNvPr id="424" name="Rectangle 423">
            <a:extLst>
              <a:ext uri="{FF2B5EF4-FFF2-40B4-BE49-F238E27FC236}">
                <a16:creationId xmlns:a16="http://schemas.microsoft.com/office/drawing/2014/main" id="{6979125D-8885-4013-99E4-3863A87255DF}"/>
              </a:ext>
            </a:extLst>
          </p:cNvPr>
          <p:cNvSpPr/>
          <p:nvPr/>
        </p:nvSpPr>
        <p:spPr>
          <a:xfrm>
            <a:off x="2624575" y="5223793"/>
            <a:ext cx="1107996" cy="369332"/>
          </a:xfrm>
          <a:prstGeom prst="rect">
            <a:avLst/>
          </a:prstGeom>
        </p:spPr>
        <p:txBody>
          <a:bodyPr wrap="none">
            <a:spAutoFit/>
          </a:bodyPr>
          <a:lstStyle/>
          <a:p>
            <a:r>
              <a:rPr lang="zh-CN" altLang="en-US"/>
              <a:t>二维环面</a:t>
            </a:r>
            <a:endParaRPr lang="en-US"/>
          </a:p>
        </p:txBody>
      </p:sp>
      <p:sp>
        <p:nvSpPr>
          <p:cNvPr id="425" name="Rectangle 424">
            <a:extLst>
              <a:ext uri="{FF2B5EF4-FFF2-40B4-BE49-F238E27FC236}">
                <a16:creationId xmlns:a16="http://schemas.microsoft.com/office/drawing/2014/main" id="{2723EE72-C2E3-46FE-A28F-0BB040AC41F7}"/>
              </a:ext>
            </a:extLst>
          </p:cNvPr>
          <p:cNvSpPr/>
          <p:nvPr/>
        </p:nvSpPr>
        <p:spPr>
          <a:xfrm>
            <a:off x="4364616" y="5223793"/>
            <a:ext cx="1477355" cy="369332"/>
          </a:xfrm>
          <a:prstGeom prst="rect">
            <a:avLst/>
          </a:prstGeom>
        </p:spPr>
        <p:txBody>
          <a:bodyPr wrap="square">
            <a:spAutoFit/>
          </a:bodyPr>
          <a:lstStyle/>
          <a:p>
            <a:pPr marL="0" lvl="1" algn="ctr"/>
            <a:r>
              <a:rPr lang="en-US" altLang="zh-CN"/>
              <a:t>r</a:t>
            </a:r>
            <a:r>
              <a:rPr lang="zh-CN" altLang="en-US"/>
              <a:t>维超立方体</a:t>
            </a:r>
            <a:endParaRPr lang="en-US" altLang="zh-CN"/>
          </a:p>
        </p:txBody>
      </p:sp>
      <p:sp>
        <p:nvSpPr>
          <p:cNvPr id="426" name="Rectangle 425">
            <a:extLst>
              <a:ext uri="{FF2B5EF4-FFF2-40B4-BE49-F238E27FC236}">
                <a16:creationId xmlns:a16="http://schemas.microsoft.com/office/drawing/2014/main" id="{E938A864-CB78-45A9-8F6C-C057A7DF7DCE}"/>
              </a:ext>
            </a:extLst>
          </p:cNvPr>
          <p:cNvSpPr/>
          <p:nvPr/>
        </p:nvSpPr>
        <p:spPr>
          <a:xfrm>
            <a:off x="6232716" y="5223793"/>
            <a:ext cx="1649811" cy="369332"/>
          </a:xfrm>
          <a:prstGeom prst="rect">
            <a:avLst/>
          </a:prstGeom>
        </p:spPr>
        <p:txBody>
          <a:bodyPr wrap="none">
            <a:spAutoFit/>
          </a:bodyPr>
          <a:lstStyle/>
          <a:p>
            <a:r>
              <a:rPr lang="en-US" altLang="zh-CN" dirty="0"/>
              <a:t>r</a:t>
            </a:r>
            <a:r>
              <a:rPr lang="zh-CN" altLang="en-US" dirty="0"/>
              <a:t>维立方连接环</a:t>
            </a:r>
            <a:endParaRPr lang="en-US" dirty="0"/>
          </a:p>
        </p:txBody>
      </p:sp>
      <p:sp>
        <p:nvSpPr>
          <p:cNvPr id="427" name="Rectangle 426">
            <a:extLst>
              <a:ext uri="{FF2B5EF4-FFF2-40B4-BE49-F238E27FC236}">
                <a16:creationId xmlns:a16="http://schemas.microsoft.com/office/drawing/2014/main" id="{FC9C031F-11A3-4794-A444-08C53CE564C5}"/>
              </a:ext>
            </a:extLst>
          </p:cNvPr>
          <p:cNvSpPr/>
          <p:nvPr/>
        </p:nvSpPr>
        <p:spPr>
          <a:xfrm>
            <a:off x="8831089" y="5185159"/>
            <a:ext cx="1880643" cy="369332"/>
          </a:xfrm>
          <a:prstGeom prst="rect">
            <a:avLst/>
          </a:prstGeom>
        </p:spPr>
        <p:txBody>
          <a:bodyPr wrap="none">
            <a:spAutoFit/>
          </a:bodyPr>
          <a:lstStyle/>
          <a:p>
            <a:r>
              <a:rPr lang="en-US" altLang="zh-CN" dirty="0"/>
              <a:t>r</a:t>
            </a:r>
            <a:r>
              <a:rPr lang="zh-CN" altLang="en-US" dirty="0"/>
              <a:t>维混洗交换网络</a:t>
            </a:r>
            <a:endParaRPr lang="en-US" dirty="0"/>
          </a:p>
        </p:txBody>
      </p:sp>
      <p:pic>
        <p:nvPicPr>
          <p:cNvPr id="325" name="图片 324">
            <a:extLst>
              <a:ext uri="{FF2B5EF4-FFF2-40B4-BE49-F238E27FC236}">
                <a16:creationId xmlns:a16="http://schemas.microsoft.com/office/drawing/2014/main" id="{D5B129CB-4340-7543-A762-B88F35DFC2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47508" y="3886758"/>
            <a:ext cx="3466465" cy="1081405"/>
          </a:xfrm>
          <a:prstGeom prst="rect">
            <a:avLst/>
          </a:prstGeom>
          <a:noFill/>
          <a:ln>
            <a:noFill/>
          </a:ln>
        </p:spPr>
      </p:pic>
    </p:spTree>
    <p:extLst>
      <p:ext uri="{BB962C8B-B14F-4D97-AF65-F5344CB8AC3E}">
        <p14:creationId xmlns:p14="http://schemas.microsoft.com/office/powerpoint/2010/main" val="2147260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9E0BB-2AD7-554E-AB43-4487F28DD15C}"/>
              </a:ext>
            </a:extLst>
          </p:cNvPr>
          <p:cNvSpPr>
            <a:spLocks noGrp="1"/>
          </p:cNvSpPr>
          <p:nvPr>
            <p:ph type="title"/>
          </p:nvPr>
        </p:nvSpPr>
        <p:spPr/>
        <p:txBody>
          <a:bodyPr/>
          <a:lstStyle/>
          <a:p>
            <a:r>
              <a:rPr lang="en-US" altLang="zh-CN" dirty="0"/>
              <a:t>1.3 </a:t>
            </a:r>
            <a:r>
              <a:rPr lang="zh-CN" altLang="en-US" dirty="0"/>
              <a:t>大数据处理模式：分布式处理</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2E39BB-3669-C344-A27E-B465ACB893D1}"/>
                  </a:ext>
                </a:extLst>
              </p:cNvPr>
              <p:cNvSpPr>
                <a:spLocks noGrp="1"/>
              </p:cNvSpPr>
              <p:nvPr>
                <p:ph idx="1"/>
              </p:nvPr>
            </p:nvSpPr>
            <p:spPr>
              <a:xfrm>
                <a:off x="680483" y="1160756"/>
                <a:ext cx="11054317" cy="5016207"/>
              </a:xfrm>
            </p:spPr>
            <p:txBody>
              <a:bodyPr/>
              <a:lstStyle/>
              <a:p>
                <a14:m>
                  <m:oMath xmlns:m="http://schemas.openxmlformats.org/officeDocument/2006/math">
                    <m:r>
                      <a:rPr lang="en-US" altLang="zh-CN" i="1">
                        <a:latin typeface="Cambria Math" panose="02040503050406030204" pitchFamily="18" charset="0"/>
                      </a:rPr>
                      <m:t>𝑟</m:t>
                    </m:r>
                  </m:oMath>
                </a14:m>
                <a:r>
                  <a:rPr lang="zh-CN" altLang="zh-CN" dirty="0"/>
                  <a:t>维立方连接环</a:t>
                </a:r>
                <a:r>
                  <a:rPr lang="en-US" altLang="zh-CN" dirty="0"/>
                  <a:t>(Cube Connected Cycles</a:t>
                </a:r>
                <a:r>
                  <a:rPr lang="zh-CN" altLang="zh-CN" dirty="0"/>
                  <a:t>，</a:t>
                </a:r>
                <a:r>
                  <a:rPr lang="en-US" altLang="zh-CN" dirty="0"/>
                  <a:t>CCC)</a:t>
                </a:r>
                <a:r>
                  <a:rPr lang="zh-CN" altLang="zh-CN" dirty="0"/>
                  <a:t>网络是用含有</a:t>
                </a:r>
                <a14:m>
                  <m:oMath xmlns:m="http://schemas.openxmlformats.org/officeDocument/2006/math">
                    <m:r>
                      <a:rPr lang="en-US" altLang="zh-CN" i="1">
                        <a:latin typeface="Cambria Math" panose="02040503050406030204" pitchFamily="18" charset="0"/>
                      </a:rPr>
                      <m:t>𝑟</m:t>
                    </m:r>
                  </m:oMath>
                </a14:m>
                <a:r>
                  <a:rPr lang="zh-CN" altLang="zh-CN" dirty="0"/>
                  <a:t>个节点的环代替</a:t>
                </a:r>
                <a14:m>
                  <m:oMath xmlns:m="http://schemas.openxmlformats.org/officeDocument/2006/math">
                    <m:r>
                      <a:rPr lang="en-US" altLang="zh-CN" i="1">
                        <a:latin typeface="Cambria Math" panose="02040503050406030204" pitchFamily="18" charset="0"/>
                      </a:rPr>
                      <m:t>𝑟</m:t>
                    </m:r>
                  </m:oMath>
                </a14:m>
                <a:r>
                  <a:rPr lang="zh-CN" altLang="zh-CN" dirty="0"/>
                  <a:t>维超立方体中的节点构造出的网络。因为</a:t>
                </a:r>
                <a14:m>
                  <m:oMath xmlns:m="http://schemas.openxmlformats.org/officeDocument/2006/math">
                    <m:r>
                      <a:rPr lang="en-US" altLang="zh-CN" i="1">
                        <a:latin typeface="Cambria Math" panose="02040503050406030204" pitchFamily="18" charset="0"/>
                      </a:rPr>
                      <m:t>𝑟</m:t>
                    </m:r>
                  </m:oMath>
                </a14:m>
                <a:r>
                  <a:rPr lang="zh-CN" altLang="zh-CN" dirty="0"/>
                  <a:t>维超立方体中的每个节点都有</a:t>
                </a:r>
                <a14:m>
                  <m:oMath xmlns:m="http://schemas.openxmlformats.org/officeDocument/2006/math">
                    <m:r>
                      <a:rPr lang="en-US" altLang="zh-CN" i="1">
                        <a:latin typeface="Cambria Math" panose="02040503050406030204" pitchFamily="18" charset="0"/>
                      </a:rPr>
                      <m:t>𝑟</m:t>
                    </m:r>
                  </m:oMath>
                </a14:m>
                <a:r>
                  <a:rPr lang="zh-CN" altLang="zh-CN" dirty="0"/>
                  <a:t>条边与其相连，所以每个环中的节点正好可以和这</a:t>
                </a:r>
                <a14:m>
                  <m:oMath xmlns:m="http://schemas.openxmlformats.org/officeDocument/2006/math">
                    <m:r>
                      <a:rPr lang="en-US" altLang="zh-CN" i="1">
                        <a:latin typeface="Cambria Math" panose="02040503050406030204" pitchFamily="18" charset="0"/>
                      </a:rPr>
                      <m:t>𝑟</m:t>
                    </m:r>
                  </m:oMath>
                </a14:m>
                <a:r>
                  <a:rPr lang="zh-CN" altLang="zh-CN" dirty="0"/>
                  <a:t>条边一一相连。这样，</a:t>
                </a:r>
                <a14:m>
                  <m:oMath xmlns:m="http://schemas.openxmlformats.org/officeDocument/2006/math">
                    <m:r>
                      <a:rPr lang="en-US" altLang="zh-CN" i="1">
                        <a:latin typeface="Cambria Math" panose="02040503050406030204" pitchFamily="18" charset="0"/>
                      </a:rPr>
                      <m:t>𝑟</m:t>
                    </m:r>
                  </m:oMath>
                </a14:m>
                <a:r>
                  <a:rPr lang="zh-CN" altLang="zh-CN" dirty="0"/>
                  <a:t>维立方连接环有</a:t>
                </a:r>
                <a14:m>
                  <m:oMath xmlns:m="http://schemas.openxmlformats.org/officeDocument/2006/math">
                    <m:r>
                      <a:rPr lang="en-US" altLang="zh-CN" i="1">
                        <a:latin typeface="Cambria Math" panose="02040503050406030204" pitchFamily="18" charset="0"/>
                      </a:rPr>
                      <m:t>𝑟</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oMath>
                </a14:m>
                <a:r>
                  <a:rPr lang="zh-CN" altLang="zh-CN" dirty="0"/>
                  <a:t>个节点，每个节点的度为</a:t>
                </a:r>
                <a:r>
                  <a:rPr lang="en-US" altLang="zh-CN" dirty="0"/>
                  <a:t>3</a:t>
                </a:r>
                <a:r>
                  <a:rPr lang="zh-CN" altLang="zh-CN" dirty="0"/>
                  <a:t>。</a:t>
                </a:r>
                <a:r>
                  <a:rPr lang="zh-CN" altLang="zh-CN" dirty="0">
                    <a:effectLst/>
                  </a:rPr>
                  <a:t> </a:t>
                </a:r>
                <a:endParaRPr lang="en-US" altLang="zh-CN" i="1" dirty="0"/>
              </a:p>
              <a:p>
                <a14:m>
                  <m:oMath xmlns:m="http://schemas.openxmlformats.org/officeDocument/2006/math">
                    <m:r>
                      <a:rPr lang="en-US" altLang="zh-CN" i="1">
                        <a:latin typeface="Cambria Math" panose="02040503050406030204" pitchFamily="18" charset="0"/>
                      </a:rPr>
                      <m:t>𝑟</m:t>
                    </m:r>
                  </m:oMath>
                </a14:m>
                <a:r>
                  <a:rPr lang="zh-CN" altLang="zh-CN" dirty="0"/>
                  <a:t>维混洗交换网络</a:t>
                </a:r>
                <a:r>
                  <a:rPr lang="en-US" altLang="zh-CN" dirty="0"/>
                  <a:t>(Shuffle Exchange network)</a:t>
                </a:r>
                <a:r>
                  <a:rPr lang="zh-CN" altLang="zh-CN" dirty="0"/>
                  <a:t>有</a:t>
                </a:r>
                <a14:m>
                  <m:oMath xmlns:m="http://schemas.openxmlformats.org/officeDocument/2006/math">
                    <m:r>
                      <m:rPr>
                        <m:sty m:val="p"/>
                      </m:rPr>
                      <a:rPr lang="en-US" altLang="zh-CN">
                        <a:latin typeface="Cambria Math" panose="02040503050406030204" pitchFamily="18" charset="0"/>
                      </a:rPr>
                      <m:t>N</m:t>
                    </m:r>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sup>
                    </m:sSup>
                  </m:oMath>
                </a14:m>
                <a:r>
                  <a:rPr lang="zh-CN" altLang="zh-CN" dirty="0"/>
                  <a:t>个节点和</a:t>
                </a:r>
                <a14:m>
                  <m:oMath xmlns:m="http://schemas.openxmlformats.org/officeDocument/2006/math">
                    <m:r>
                      <a:rPr lang="en-US" altLang="zh-CN" i="1">
                        <a:latin typeface="Cambria Math" panose="02040503050406030204" pitchFamily="18" charset="0"/>
                      </a:rPr>
                      <m:t>3</m:t>
                    </m:r>
                    <m:sSup>
                      <m:sSupPr>
                        <m:ctrlPr>
                          <a:rPr lang="zh-CN"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𝑟</m:t>
                        </m:r>
                        <m:r>
                          <a:rPr lang="zh-CN" altLang="en-US" i="1">
                            <a:latin typeface="Cambria Math" panose="02040503050406030204" pitchFamily="18" charset="0"/>
                          </a:rPr>
                          <m:t>−</m:t>
                        </m:r>
                        <m:r>
                          <a:rPr lang="en-US" altLang="zh-CN" i="1">
                            <a:latin typeface="Cambria Math" panose="02040503050406030204" pitchFamily="18" charset="0"/>
                          </a:rPr>
                          <m:t>1</m:t>
                        </m:r>
                      </m:sup>
                    </m:sSup>
                  </m:oMath>
                </a14:m>
                <a:r>
                  <a:rPr lang="zh-CN" altLang="zh-CN" dirty="0"/>
                  <a:t>条无向边。每个节点都有一个</a:t>
                </a:r>
                <a14:m>
                  <m:oMath xmlns:m="http://schemas.openxmlformats.org/officeDocument/2006/math">
                    <m:r>
                      <a:rPr lang="en-US" altLang="zh-CN" i="1">
                        <a:latin typeface="Cambria Math" panose="02040503050406030204" pitchFamily="18" charset="0"/>
                      </a:rPr>
                      <m:t>𝑟</m:t>
                    </m:r>
                  </m:oMath>
                </a14:m>
                <a:r>
                  <a:rPr lang="zh-CN" altLang="zh-CN" dirty="0"/>
                  <a:t>的二进制串标号。两个节点相连当且仅当</a:t>
                </a:r>
                <a:r>
                  <a:rPr lang="en-US" altLang="zh-CN" dirty="0"/>
                  <a:t>(1)</a:t>
                </a:r>
                <a:r>
                  <a:rPr lang="zh-CN" altLang="zh-CN" dirty="0"/>
                  <a:t>它们的标号只有最后一位不同；或者</a:t>
                </a:r>
                <a:r>
                  <a:rPr lang="en-US" altLang="zh-CN" dirty="0"/>
                  <a:t>(2)</a:t>
                </a:r>
                <a:r>
                  <a:rPr lang="zh-CN" altLang="zh-CN" dirty="0"/>
                  <a:t>它们的标号是彼此的左或右循环移位。前一种边称为交换</a:t>
                </a:r>
                <a:r>
                  <a:rPr lang="en-US" altLang="zh-CN" dirty="0"/>
                  <a:t>(exchange)</a:t>
                </a:r>
                <a:r>
                  <a:rPr lang="zh-CN" altLang="zh-CN" dirty="0"/>
                  <a:t>，而后一种边称为洗牌</a:t>
                </a:r>
                <a:r>
                  <a:rPr lang="en-US" altLang="zh-CN" dirty="0"/>
                  <a:t>(shuffle)</a:t>
                </a:r>
                <a:r>
                  <a:rPr lang="zh-CN" altLang="zh-CN" dirty="0"/>
                  <a:t>。</a:t>
                </a:r>
                <a:r>
                  <a:rPr lang="zh-CN" altLang="zh-CN" dirty="0">
                    <a:effectLst/>
                  </a:rPr>
                  <a:t> </a:t>
                </a:r>
                <a:endParaRPr kumimoji="1" lang="zh-CN" altLang="en-US" dirty="0"/>
              </a:p>
            </p:txBody>
          </p:sp>
        </mc:Choice>
        <mc:Fallback xmlns="">
          <p:sp>
            <p:nvSpPr>
              <p:cNvPr id="3" name="内容占位符 2">
                <a:extLst>
                  <a:ext uri="{FF2B5EF4-FFF2-40B4-BE49-F238E27FC236}">
                    <a16:creationId xmlns:a16="http://schemas.microsoft.com/office/drawing/2014/main" id="{732E39BB-3669-C344-A27E-B465ACB893D1}"/>
                  </a:ext>
                </a:extLst>
              </p:cNvPr>
              <p:cNvSpPr>
                <a:spLocks noGrp="1" noRot="1" noChangeAspect="1" noMove="1" noResize="1" noEditPoints="1" noAdjustHandles="1" noChangeArrowheads="1" noChangeShapeType="1" noTextEdit="1"/>
              </p:cNvSpPr>
              <p:nvPr>
                <p:ph idx="1"/>
              </p:nvPr>
            </p:nvSpPr>
            <p:spPr>
              <a:xfrm>
                <a:off x="680483" y="1160756"/>
                <a:ext cx="11054317" cy="5016207"/>
              </a:xfrm>
              <a:blipFill>
                <a:blip r:embed="rId2"/>
                <a:stretch>
                  <a:fillRect l="-918" t="-1263" r="-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5726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662B-D6A1-4726-AA1E-CD2B5733C3A1}"/>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EFDC5827-E989-4BBE-BB71-8F0D5CEB2D09}"/>
              </a:ext>
            </a:extLst>
          </p:cNvPr>
          <p:cNvSpPr>
            <a:spLocks noGrp="1"/>
          </p:cNvSpPr>
          <p:nvPr>
            <p:ph idx="1"/>
          </p:nvPr>
        </p:nvSpPr>
        <p:spPr>
          <a:xfrm>
            <a:off x="680483" y="1160756"/>
            <a:ext cx="10930269" cy="5016207"/>
          </a:xfrm>
        </p:spPr>
        <p:txBody>
          <a:bodyPr/>
          <a:lstStyle/>
          <a:p>
            <a:r>
              <a:rPr lang="zh-CN" altLang="en-US"/>
              <a:t>控制流的处理</a:t>
            </a:r>
            <a:endParaRPr lang="en-US" altLang="zh-CN"/>
          </a:p>
          <a:p>
            <a:pPr lvl="1"/>
            <a:r>
              <a:rPr lang="zh-CN" altLang="en-US"/>
              <a:t>控制流的一个基本模型是控制流图 </a:t>
            </a:r>
            <a:r>
              <a:rPr lang="en-US" altLang="zh-CN"/>
              <a:t>(control flow graph, CFG)</a:t>
            </a:r>
            <a:r>
              <a:rPr lang="zh-CN" altLang="en-US"/>
              <a:t>，表示程序部件间的控制关系</a:t>
            </a:r>
            <a:endParaRPr lang="en-US" altLang="zh-CN"/>
          </a:p>
          <a:p>
            <a:pPr lvl="1"/>
            <a:r>
              <a:rPr lang="zh-CN" altLang="en-US"/>
              <a:t>用户通过显示地编写控制流完成对程序数据流的操作和计算</a:t>
            </a:r>
            <a:endParaRPr lang="en-US" altLang="zh-CN"/>
          </a:p>
          <a:p>
            <a:pPr lvl="1"/>
            <a:r>
              <a:rPr lang="zh-CN" altLang="en-US"/>
              <a:t>控制流图基本特征：</a:t>
            </a:r>
            <a:endParaRPr lang="en-US" altLang="zh-CN"/>
          </a:p>
          <a:p>
            <a:pPr lvl="2"/>
            <a:r>
              <a:rPr lang="en-US" altLang="zh-CN"/>
              <a:t>CFG</a:t>
            </a:r>
            <a:r>
              <a:rPr lang="zh-CN" altLang="en-US"/>
              <a:t>是有向图</a:t>
            </a:r>
            <a:endParaRPr lang="en-US" altLang="zh-CN"/>
          </a:p>
          <a:p>
            <a:pPr lvl="2"/>
            <a:r>
              <a:rPr lang="zh-CN" altLang="en-US"/>
              <a:t>在典型的控制流程序中，所有计算操作线性地存储在</a:t>
            </a:r>
            <a:r>
              <a:rPr lang="en-US" altLang="zh-CN"/>
              <a:t>CFG</a:t>
            </a:r>
            <a:r>
              <a:rPr lang="zh-CN" altLang="en-US"/>
              <a:t>中</a:t>
            </a:r>
            <a:endParaRPr lang="en-US" altLang="zh-CN"/>
          </a:p>
          <a:p>
            <a:pPr lvl="2"/>
            <a:r>
              <a:rPr lang="en-US" altLang="zh-CN"/>
              <a:t>CFG</a:t>
            </a:r>
            <a:r>
              <a:rPr lang="zh-CN" altLang="en-US"/>
              <a:t>中有且仅有一条计算操作可以在同一时刻被调度和执行</a:t>
            </a:r>
            <a:endParaRPr lang="en-US"/>
          </a:p>
        </p:txBody>
      </p:sp>
      <p:grpSp>
        <p:nvGrpSpPr>
          <p:cNvPr id="41" name="Group 40">
            <a:extLst>
              <a:ext uri="{FF2B5EF4-FFF2-40B4-BE49-F238E27FC236}">
                <a16:creationId xmlns:a16="http://schemas.microsoft.com/office/drawing/2014/main" id="{1769E459-1A47-480E-ABCC-1005307C51D5}"/>
              </a:ext>
            </a:extLst>
          </p:cNvPr>
          <p:cNvGrpSpPr/>
          <p:nvPr/>
        </p:nvGrpSpPr>
        <p:grpSpPr>
          <a:xfrm>
            <a:off x="9949781" y="2508265"/>
            <a:ext cx="1660971" cy="3668698"/>
            <a:chOff x="9743265" y="2624138"/>
            <a:chExt cx="1660971" cy="3668698"/>
          </a:xfrm>
        </p:grpSpPr>
        <p:sp>
          <p:nvSpPr>
            <p:cNvPr id="4" name="Rectangle 3">
              <a:extLst>
                <a:ext uri="{FF2B5EF4-FFF2-40B4-BE49-F238E27FC236}">
                  <a16:creationId xmlns:a16="http://schemas.microsoft.com/office/drawing/2014/main" id="{D85FEA8A-813E-4472-AE85-072F8FEF3ADE}"/>
                </a:ext>
              </a:extLst>
            </p:cNvPr>
            <p:cNvSpPr/>
            <p:nvPr/>
          </p:nvSpPr>
          <p:spPr>
            <a:xfrm>
              <a:off x="9743265" y="2624138"/>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start</a:t>
              </a:r>
            </a:p>
          </p:txBody>
        </p:sp>
        <p:sp>
          <p:nvSpPr>
            <p:cNvPr id="5" name="Rectangle 4">
              <a:extLst>
                <a:ext uri="{FF2B5EF4-FFF2-40B4-BE49-F238E27FC236}">
                  <a16:creationId xmlns:a16="http://schemas.microsoft.com/office/drawing/2014/main" id="{E71A96C4-F7A1-447D-88D0-4986F87733E7}"/>
                </a:ext>
              </a:extLst>
            </p:cNvPr>
            <p:cNvSpPr/>
            <p:nvPr/>
          </p:nvSpPr>
          <p:spPr>
            <a:xfrm>
              <a:off x="9755965" y="3144571"/>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v=a%2</a:t>
              </a:r>
            </a:p>
          </p:txBody>
        </p:sp>
        <p:sp>
          <p:nvSpPr>
            <p:cNvPr id="6" name="Diamond 5">
              <a:extLst>
                <a:ext uri="{FF2B5EF4-FFF2-40B4-BE49-F238E27FC236}">
                  <a16:creationId xmlns:a16="http://schemas.microsoft.com/office/drawing/2014/main" id="{A68B2998-BF38-4F08-9CA5-C2EFB603F0F4}"/>
                </a:ext>
              </a:extLst>
            </p:cNvPr>
            <p:cNvSpPr/>
            <p:nvPr/>
          </p:nvSpPr>
          <p:spPr>
            <a:xfrm>
              <a:off x="9743265" y="3665004"/>
              <a:ext cx="1399952" cy="546100"/>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if v=0</a:t>
              </a:r>
            </a:p>
          </p:txBody>
        </p:sp>
        <p:sp>
          <p:nvSpPr>
            <p:cNvPr id="7" name="Rectangle 6">
              <a:extLst>
                <a:ext uri="{FF2B5EF4-FFF2-40B4-BE49-F238E27FC236}">
                  <a16:creationId xmlns:a16="http://schemas.microsoft.com/office/drawing/2014/main" id="{57C92802-83B5-4AB2-B5C2-20B6AA1CD058}"/>
                </a:ext>
              </a:extLst>
            </p:cNvPr>
            <p:cNvSpPr/>
            <p:nvPr/>
          </p:nvSpPr>
          <p:spPr>
            <a:xfrm>
              <a:off x="9743265" y="4414037"/>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b=0</a:t>
              </a:r>
            </a:p>
          </p:txBody>
        </p:sp>
        <p:sp>
          <p:nvSpPr>
            <p:cNvPr id="8" name="Rectangle 7">
              <a:extLst>
                <a:ext uri="{FF2B5EF4-FFF2-40B4-BE49-F238E27FC236}">
                  <a16:creationId xmlns:a16="http://schemas.microsoft.com/office/drawing/2014/main" id="{6FDD7173-0BA8-4992-A048-D6B914673C9A}"/>
                </a:ext>
              </a:extLst>
            </p:cNvPr>
            <p:cNvSpPr/>
            <p:nvPr/>
          </p:nvSpPr>
          <p:spPr>
            <a:xfrm>
              <a:off x="9743265" y="4934470"/>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jump</a:t>
              </a:r>
            </a:p>
          </p:txBody>
        </p:sp>
        <p:sp>
          <p:nvSpPr>
            <p:cNvPr id="9" name="Rectangle 8">
              <a:extLst>
                <a:ext uri="{FF2B5EF4-FFF2-40B4-BE49-F238E27FC236}">
                  <a16:creationId xmlns:a16="http://schemas.microsoft.com/office/drawing/2014/main" id="{BBD798D0-CD51-42BD-9120-F5E5386AEE92}"/>
                </a:ext>
              </a:extLst>
            </p:cNvPr>
            <p:cNvSpPr/>
            <p:nvPr/>
          </p:nvSpPr>
          <p:spPr>
            <a:xfrm>
              <a:off x="9743265" y="5454903"/>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b=1</a:t>
              </a:r>
            </a:p>
          </p:txBody>
        </p:sp>
        <p:sp>
          <p:nvSpPr>
            <p:cNvPr id="10" name="Rectangle 9">
              <a:extLst>
                <a:ext uri="{FF2B5EF4-FFF2-40B4-BE49-F238E27FC236}">
                  <a16:creationId xmlns:a16="http://schemas.microsoft.com/office/drawing/2014/main" id="{BDE92A94-4A31-4F65-8846-66A5DDD2B80E}"/>
                </a:ext>
              </a:extLst>
            </p:cNvPr>
            <p:cNvSpPr/>
            <p:nvPr/>
          </p:nvSpPr>
          <p:spPr>
            <a:xfrm>
              <a:off x="9743265" y="5975336"/>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end</a:t>
              </a:r>
            </a:p>
          </p:txBody>
        </p:sp>
        <p:cxnSp>
          <p:nvCxnSpPr>
            <p:cNvPr id="12" name="Straight Arrow Connector 11">
              <a:extLst>
                <a:ext uri="{FF2B5EF4-FFF2-40B4-BE49-F238E27FC236}">
                  <a16:creationId xmlns:a16="http://schemas.microsoft.com/office/drawing/2014/main" id="{F75B6981-F477-4932-A826-1676CBAB1A20}"/>
                </a:ext>
              </a:extLst>
            </p:cNvPr>
            <p:cNvCxnSpPr>
              <a:endCxn id="5" idx="0"/>
            </p:cNvCxnSpPr>
            <p:nvPr/>
          </p:nvCxnSpPr>
          <p:spPr>
            <a:xfrm>
              <a:off x="10455941" y="2941638"/>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E74E2D-F9D9-45D0-8BD5-6DAD446D974D}"/>
                </a:ext>
              </a:extLst>
            </p:cNvPr>
            <p:cNvCxnSpPr>
              <a:cxnSpLocks/>
              <a:endCxn id="6" idx="0"/>
            </p:cNvCxnSpPr>
            <p:nvPr/>
          </p:nvCxnSpPr>
          <p:spPr>
            <a:xfrm>
              <a:off x="10443241" y="3462071"/>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70B2FA-9752-4A38-BC07-8A7A92BB080A}"/>
                </a:ext>
              </a:extLst>
            </p:cNvPr>
            <p:cNvCxnSpPr>
              <a:cxnSpLocks/>
              <a:stCxn id="6" idx="2"/>
              <a:endCxn id="7" idx="0"/>
            </p:cNvCxnSpPr>
            <p:nvPr/>
          </p:nvCxnSpPr>
          <p:spPr>
            <a:xfrm>
              <a:off x="10443241" y="4211104"/>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6E9654-CE23-4AB5-BF36-540D8055891F}"/>
                </a:ext>
              </a:extLst>
            </p:cNvPr>
            <p:cNvCxnSpPr>
              <a:cxnSpLocks/>
              <a:stCxn id="7" idx="2"/>
              <a:endCxn id="8" idx="0"/>
            </p:cNvCxnSpPr>
            <p:nvPr/>
          </p:nvCxnSpPr>
          <p:spPr>
            <a:xfrm>
              <a:off x="10443241" y="4731537"/>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AEB32B-4380-496C-ACF8-351A78F34D18}"/>
                </a:ext>
              </a:extLst>
            </p:cNvPr>
            <p:cNvCxnSpPr>
              <a:cxnSpLocks/>
              <a:stCxn id="9" idx="2"/>
              <a:endCxn id="10" idx="0"/>
            </p:cNvCxnSpPr>
            <p:nvPr/>
          </p:nvCxnSpPr>
          <p:spPr>
            <a:xfrm>
              <a:off x="10443241" y="5772403"/>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3ACB5C2-12F6-4CC7-8E99-0BD58D452F80}"/>
                </a:ext>
              </a:extLst>
            </p:cNvPr>
            <p:cNvCxnSpPr>
              <a:stCxn id="8" idx="1"/>
              <a:endCxn id="10" idx="0"/>
            </p:cNvCxnSpPr>
            <p:nvPr/>
          </p:nvCxnSpPr>
          <p:spPr>
            <a:xfrm rot="10800000" flipH="1" flipV="1">
              <a:off x="9743265" y="5093220"/>
              <a:ext cx="699976" cy="882116"/>
            </a:xfrm>
            <a:prstGeom prst="bentConnector4">
              <a:avLst>
                <a:gd name="adj1" fmla="val -32658"/>
                <a:gd name="adj2" fmla="val 87073"/>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6C3010A-16F5-400E-A98D-AAC426C2AC3F}"/>
                </a:ext>
              </a:extLst>
            </p:cNvPr>
            <p:cNvCxnSpPr>
              <a:cxnSpLocks/>
              <a:stCxn id="6" idx="3"/>
              <a:endCxn id="9" idx="0"/>
            </p:cNvCxnSpPr>
            <p:nvPr/>
          </p:nvCxnSpPr>
          <p:spPr>
            <a:xfrm flipH="1">
              <a:off x="10443241" y="3938054"/>
              <a:ext cx="699976" cy="1516849"/>
            </a:xfrm>
            <a:prstGeom prst="bentConnector4">
              <a:avLst>
                <a:gd name="adj1" fmla="val -32658"/>
                <a:gd name="adj2" fmla="val 92125"/>
              </a:avLst>
            </a:prstGeom>
            <a:ln>
              <a:tailEnd type="stealt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3A4436A-7746-4D2C-B297-2709F2A4710A}"/>
                </a:ext>
              </a:extLst>
            </p:cNvPr>
            <p:cNvSpPr/>
            <p:nvPr/>
          </p:nvSpPr>
          <p:spPr>
            <a:xfrm>
              <a:off x="11070490" y="3651922"/>
              <a:ext cx="333746" cy="369332"/>
            </a:xfrm>
            <a:prstGeom prst="rect">
              <a:avLst/>
            </a:prstGeom>
          </p:spPr>
          <p:txBody>
            <a:bodyPr wrap="none">
              <a:spAutoFit/>
            </a:bodyPr>
            <a:lstStyle/>
            <a:p>
              <a:r>
                <a:rPr lang="en-US"/>
                <a:t>N</a:t>
              </a:r>
            </a:p>
          </p:txBody>
        </p:sp>
      </p:grpSp>
      <p:sp>
        <p:nvSpPr>
          <p:cNvPr id="20" name="Rectangle 19">
            <a:extLst>
              <a:ext uri="{FF2B5EF4-FFF2-40B4-BE49-F238E27FC236}">
                <a16:creationId xmlns:a16="http://schemas.microsoft.com/office/drawing/2014/main" id="{F67F863F-F305-4FEA-9827-B0D1ED0F891D}"/>
              </a:ext>
            </a:extLst>
          </p:cNvPr>
          <p:cNvSpPr/>
          <p:nvPr/>
        </p:nvSpPr>
        <p:spPr>
          <a:xfrm>
            <a:off x="9872378" y="6226007"/>
            <a:ext cx="1477355" cy="307777"/>
          </a:xfrm>
          <a:prstGeom prst="rect">
            <a:avLst/>
          </a:prstGeom>
        </p:spPr>
        <p:txBody>
          <a:bodyPr wrap="square">
            <a:spAutoFit/>
          </a:bodyPr>
          <a:lstStyle/>
          <a:p>
            <a:pPr marL="0" lvl="1" algn="ctr"/>
            <a:r>
              <a:rPr lang="zh-CN" altLang="en-US" sz="1400"/>
              <a:t>控制流图示例</a:t>
            </a:r>
            <a:endParaRPr lang="en-US" altLang="zh-CN" sz="1400"/>
          </a:p>
        </p:txBody>
      </p:sp>
    </p:spTree>
    <p:extLst>
      <p:ext uri="{BB962C8B-B14F-4D97-AF65-F5344CB8AC3E}">
        <p14:creationId xmlns:p14="http://schemas.microsoft.com/office/powerpoint/2010/main" val="2511259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420DE-FED7-4DED-87AB-AF3BB77964AD}"/>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E8EC96B7-B4EF-4BAD-82F0-262BF5A26895}"/>
              </a:ext>
            </a:extLst>
          </p:cNvPr>
          <p:cNvSpPr>
            <a:spLocks noGrp="1"/>
          </p:cNvSpPr>
          <p:nvPr>
            <p:ph idx="1"/>
          </p:nvPr>
        </p:nvSpPr>
        <p:spPr>
          <a:xfrm>
            <a:off x="680483" y="1160756"/>
            <a:ext cx="10930269" cy="5016207"/>
          </a:xfrm>
        </p:spPr>
        <p:txBody>
          <a:bodyPr/>
          <a:lstStyle/>
          <a:p>
            <a:r>
              <a:rPr lang="zh-CN" altLang="en-US" dirty="0"/>
              <a:t>数据流的处理</a:t>
            </a:r>
            <a:endParaRPr lang="en-US" altLang="zh-CN" dirty="0"/>
          </a:p>
          <a:p>
            <a:pPr lvl="1"/>
            <a:r>
              <a:rPr lang="zh-CN" altLang="en-US" dirty="0"/>
              <a:t>控制流模式中，数据通过存储器的读写和跨多个线程的同步影响执行效率</a:t>
            </a:r>
            <a:endParaRPr lang="en-US" altLang="zh-CN" dirty="0"/>
          </a:p>
          <a:p>
            <a:pPr lvl="1"/>
            <a:r>
              <a:rPr lang="zh-CN" altLang="en-US" dirty="0"/>
              <a:t>不通过硬件控制数据流的程序，而通过写一个配置硬件的程序。当数据进入其输入端口时，只通过配置的硬件快速执行，产生结果的速度快两三个数量级</a:t>
            </a:r>
            <a:endParaRPr lang="en-US" altLang="zh-CN" dirty="0"/>
          </a:p>
          <a:p>
            <a:pPr lvl="1"/>
            <a:r>
              <a:rPr lang="zh-CN" altLang="en-US" dirty="0"/>
              <a:t>数据流的基本模型是数据流图 </a:t>
            </a:r>
            <a:r>
              <a:rPr lang="en-US" altLang="zh-CN" dirty="0"/>
              <a:t>(data flow graph, DFG)</a:t>
            </a:r>
          </a:p>
          <a:p>
            <a:pPr lvl="1"/>
            <a:r>
              <a:rPr lang="zh-CN" altLang="en-US" dirty="0"/>
              <a:t>数据流图基本特征：</a:t>
            </a:r>
            <a:endParaRPr lang="en-US" altLang="zh-CN" dirty="0"/>
          </a:p>
          <a:p>
            <a:pPr lvl="1"/>
            <a:endParaRPr lang="en-US" altLang="zh-CN" dirty="0"/>
          </a:p>
          <a:p>
            <a:pPr lvl="1"/>
            <a:endParaRPr lang="en-US" dirty="0"/>
          </a:p>
        </p:txBody>
      </p:sp>
      <p:sp>
        <p:nvSpPr>
          <p:cNvPr id="6" name="Rectangle 5">
            <a:extLst>
              <a:ext uri="{FF2B5EF4-FFF2-40B4-BE49-F238E27FC236}">
                <a16:creationId xmlns:a16="http://schemas.microsoft.com/office/drawing/2014/main" id="{01280EBC-DB8D-4591-A903-82BC67E9F4FB}"/>
              </a:ext>
            </a:extLst>
          </p:cNvPr>
          <p:cNvSpPr/>
          <p:nvPr/>
        </p:nvSpPr>
        <p:spPr>
          <a:xfrm>
            <a:off x="1363132" y="4118316"/>
            <a:ext cx="7442201" cy="1200329"/>
          </a:xfrm>
          <a:prstGeom prst="rect">
            <a:avLst/>
          </a:prstGeom>
        </p:spPr>
        <p:txBody>
          <a:bodyPr wrap="square">
            <a:spAutoFit/>
          </a:bodyPr>
          <a:lstStyle/>
          <a:p>
            <a:pPr marL="285750" indent="-285750">
              <a:buFont typeface="Arial" panose="020B0604020202020204" pitchFamily="34" charset="0"/>
              <a:buChar char="•"/>
            </a:pPr>
            <a:r>
              <a:rPr lang="en-US" dirty="0" err="1"/>
              <a:t>DFG是有向图</a:t>
            </a:r>
            <a:endParaRPr lang="en-US" dirty="0"/>
          </a:p>
          <a:p>
            <a:pPr marL="285750" indent="-285750">
              <a:buFont typeface="Arial" panose="020B0604020202020204" pitchFamily="34" charset="0"/>
              <a:buChar char="•"/>
            </a:pPr>
            <a:r>
              <a:rPr lang="en-US" dirty="0" err="1"/>
              <a:t>DFG的一个节点通过动态地接收来自其输入的一个或多个数据项，执行一些技术，并将结果数据项传送到其输出从而发挥作用</a:t>
            </a:r>
            <a:endParaRPr lang="en-US" dirty="0"/>
          </a:p>
          <a:p>
            <a:pPr marL="285750" indent="-285750">
              <a:buFont typeface="Arial" panose="020B0604020202020204" pitchFamily="34" charset="0"/>
              <a:buChar char="•"/>
            </a:pPr>
            <a:r>
              <a:rPr lang="en-US" dirty="0" err="1"/>
              <a:t>输入数据会触发节点的操作</a:t>
            </a:r>
            <a:endParaRPr lang="en-US" dirty="0"/>
          </a:p>
        </p:txBody>
      </p:sp>
      <p:sp>
        <p:nvSpPr>
          <p:cNvPr id="9" name="Rectangle 8">
            <a:extLst>
              <a:ext uri="{FF2B5EF4-FFF2-40B4-BE49-F238E27FC236}">
                <a16:creationId xmlns:a16="http://schemas.microsoft.com/office/drawing/2014/main" id="{04898ED6-4558-47B4-9FB3-98A5A211824E}"/>
              </a:ext>
            </a:extLst>
          </p:cNvPr>
          <p:cNvSpPr/>
          <p:nvPr/>
        </p:nvSpPr>
        <p:spPr>
          <a:xfrm>
            <a:off x="9662923" y="6519604"/>
            <a:ext cx="1477355" cy="307777"/>
          </a:xfrm>
          <a:prstGeom prst="rect">
            <a:avLst/>
          </a:prstGeom>
        </p:spPr>
        <p:txBody>
          <a:bodyPr wrap="square">
            <a:spAutoFit/>
          </a:bodyPr>
          <a:lstStyle/>
          <a:p>
            <a:pPr marL="0" lvl="1" algn="ctr"/>
            <a:r>
              <a:rPr lang="zh-CN" altLang="en-US" sz="1400" dirty="0"/>
              <a:t>数据流图示例</a:t>
            </a:r>
            <a:endParaRPr lang="en-US" altLang="zh-CN" sz="1400" dirty="0"/>
          </a:p>
        </p:txBody>
      </p:sp>
      <p:grpSp>
        <p:nvGrpSpPr>
          <p:cNvPr id="50" name="组合 49">
            <a:extLst>
              <a:ext uri="{FF2B5EF4-FFF2-40B4-BE49-F238E27FC236}">
                <a16:creationId xmlns:a16="http://schemas.microsoft.com/office/drawing/2014/main" id="{B2DAC00D-3D2C-4709-8347-A362574417FC}"/>
              </a:ext>
            </a:extLst>
          </p:cNvPr>
          <p:cNvGrpSpPr/>
          <p:nvPr/>
        </p:nvGrpSpPr>
        <p:grpSpPr>
          <a:xfrm>
            <a:off x="9024079" y="2833141"/>
            <a:ext cx="2275111" cy="3664814"/>
            <a:chOff x="13930" y="4042"/>
            <a:chExt cx="4256" cy="6628"/>
          </a:xfrm>
        </p:grpSpPr>
        <p:sp>
          <p:nvSpPr>
            <p:cNvPr id="51" name="椭圆 50">
              <a:extLst>
                <a:ext uri="{FF2B5EF4-FFF2-40B4-BE49-F238E27FC236}">
                  <a16:creationId xmlns:a16="http://schemas.microsoft.com/office/drawing/2014/main" id="{F812DA47-5670-4C09-A101-FFA8CE88B0B6}"/>
                </a:ext>
              </a:extLst>
            </p:cNvPr>
            <p:cNvSpPr/>
            <p:nvPr/>
          </p:nvSpPr>
          <p:spPr>
            <a:xfrm>
              <a:off x="15294" y="5495"/>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5B60914-F66C-4300-8B12-50C991B678D7}"/>
                </a:ext>
              </a:extLst>
            </p:cNvPr>
            <p:cNvSpPr/>
            <p:nvPr/>
          </p:nvSpPr>
          <p:spPr>
            <a:xfrm>
              <a:off x="15294" y="6396"/>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2BB5375-7D3D-44ED-94C9-6C58A757AEA4}"/>
                </a:ext>
              </a:extLst>
            </p:cNvPr>
            <p:cNvSpPr/>
            <p:nvPr/>
          </p:nvSpPr>
          <p:spPr>
            <a:xfrm>
              <a:off x="16819" y="5494"/>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04D1D6B-9C4B-4246-BA4B-99D8213AD1EC}"/>
                </a:ext>
              </a:extLst>
            </p:cNvPr>
            <p:cNvSpPr/>
            <p:nvPr/>
          </p:nvSpPr>
          <p:spPr>
            <a:xfrm>
              <a:off x="16158" y="8052"/>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776E162-EAEA-4298-B45F-3C5E526E460F}"/>
                </a:ext>
              </a:extLst>
            </p:cNvPr>
            <p:cNvSpPr/>
            <p:nvPr/>
          </p:nvSpPr>
          <p:spPr>
            <a:xfrm>
              <a:off x="16158" y="7300"/>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23450A4-D1F4-44B1-84AB-2F61064A7E1E}"/>
                </a:ext>
              </a:extLst>
            </p:cNvPr>
            <p:cNvSpPr/>
            <p:nvPr/>
          </p:nvSpPr>
          <p:spPr>
            <a:xfrm>
              <a:off x="17386" y="8619"/>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61F1548-0F34-45BA-9E00-924AE5B967DE}"/>
                </a:ext>
              </a:extLst>
            </p:cNvPr>
            <p:cNvSpPr/>
            <p:nvPr/>
          </p:nvSpPr>
          <p:spPr>
            <a:xfrm>
              <a:off x="15294" y="9728"/>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肘形连接符 15">
              <a:extLst>
                <a:ext uri="{FF2B5EF4-FFF2-40B4-BE49-F238E27FC236}">
                  <a16:creationId xmlns:a16="http://schemas.microsoft.com/office/drawing/2014/main" id="{7D60846D-5C4F-47EF-989A-EDF3B55F0B7C}"/>
                </a:ext>
              </a:extLst>
            </p:cNvPr>
            <p:cNvCxnSpPr>
              <a:stCxn id="76" idx="0"/>
              <a:endCxn id="51" idx="1"/>
            </p:cNvCxnSpPr>
            <p:nvPr/>
          </p:nvCxnSpPr>
          <p:spPr>
            <a:xfrm rot="16200000">
              <a:off x="14798" y="5251"/>
              <a:ext cx="251" cy="905"/>
            </a:xfrm>
            <a:prstGeom prst="bentConnector3">
              <a:avLst>
                <a:gd name="adj1" fmla="val 282470"/>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149BA68-F341-49A0-8CA8-354C83421A5D}"/>
                </a:ext>
              </a:extLst>
            </p:cNvPr>
            <p:cNvCxnSpPr/>
            <p:nvPr/>
          </p:nvCxnSpPr>
          <p:spPr>
            <a:xfrm>
              <a:off x="14882" y="4787"/>
              <a:ext cx="0" cy="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B466A65D-1DB9-4136-851A-3733B981F7E8}"/>
                </a:ext>
              </a:extLst>
            </p:cNvPr>
            <p:cNvGrpSpPr/>
            <p:nvPr/>
          </p:nvGrpSpPr>
          <p:grpSpPr>
            <a:xfrm>
              <a:off x="14725" y="4042"/>
              <a:ext cx="301" cy="750"/>
              <a:chOff x="14725" y="4042"/>
              <a:chExt cx="301" cy="750"/>
            </a:xfrm>
          </p:grpSpPr>
          <p:sp>
            <p:nvSpPr>
              <p:cNvPr id="89" name="椭圆 88">
                <a:extLst>
                  <a:ext uri="{FF2B5EF4-FFF2-40B4-BE49-F238E27FC236}">
                    <a16:creationId xmlns:a16="http://schemas.microsoft.com/office/drawing/2014/main" id="{FC63685E-17B0-4FF6-AD60-273A5FA948FB}"/>
                  </a:ext>
                </a:extLst>
              </p:cNvPr>
              <p:cNvSpPr/>
              <p:nvPr/>
            </p:nvSpPr>
            <p:spPr>
              <a:xfrm>
                <a:off x="14791" y="4622"/>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4D61A0DE-5DEB-4981-A852-C887DF9F78FE}"/>
                  </a:ext>
                </a:extLst>
              </p:cNvPr>
              <p:cNvSpPr txBox="1"/>
              <p:nvPr/>
            </p:nvSpPr>
            <p:spPr>
              <a:xfrm>
                <a:off x="14725" y="4042"/>
                <a:ext cx="301" cy="638"/>
              </a:xfrm>
              <a:prstGeom prst="rect">
                <a:avLst/>
              </a:prstGeom>
              <a:noFill/>
            </p:spPr>
            <p:txBody>
              <a:bodyPr wrap="square" rtlCol="0">
                <a:spAutoFit/>
              </a:bodyPr>
              <a:lstStyle/>
              <a:p>
                <a:pPr algn="ctr"/>
                <a:r>
                  <a:rPr lang="en-US" altLang="zh-CN">
                    <a:latin typeface="+mj-lt"/>
                    <a:ea typeface="楷体" panose="02010609060101010101" charset="-122"/>
                    <a:cs typeface="+mj-lt"/>
                  </a:rPr>
                  <a:t>a</a:t>
                </a:r>
              </a:p>
            </p:txBody>
          </p:sp>
        </p:grpSp>
        <p:grpSp>
          <p:nvGrpSpPr>
            <p:cNvPr id="61" name="组合 60">
              <a:extLst>
                <a:ext uri="{FF2B5EF4-FFF2-40B4-BE49-F238E27FC236}">
                  <a16:creationId xmlns:a16="http://schemas.microsoft.com/office/drawing/2014/main" id="{B515CC84-A32F-46D3-997B-A4DD78717D53}"/>
                </a:ext>
              </a:extLst>
            </p:cNvPr>
            <p:cNvGrpSpPr/>
            <p:nvPr/>
          </p:nvGrpSpPr>
          <p:grpSpPr>
            <a:xfrm>
              <a:off x="15293" y="4042"/>
              <a:ext cx="567" cy="745"/>
              <a:chOff x="15293" y="4042"/>
              <a:chExt cx="567" cy="745"/>
            </a:xfrm>
          </p:grpSpPr>
          <p:sp>
            <p:nvSpPr>
              <p:cNvPr id="87" name="椭圆 86">
                <a:extLst>
                  <a:ext uri="{FF2B5EF4-FFF2-40B4-BE49-F238E27FC236}">
                    <a16:creationId xmlns:a16="http://schemas.microsoft.com/office/drawing/2014/main" id="{9E1D9EB4-7AA2-4BA6-8F65-6279C0D28B85}"/>
                  </a:ext>
                </a:extLst>
              </p:cNvPr>
              <p:cNvSpPr/>
              <p:nvPr/>
            </p:nvSpPr>
            <p:spPr>
              <a:xfrm>
                <a:off x="15492" y="4617"/>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153F12C1-CBDF-449A-A277-CC8869AC4825}"/>
                  </a:ext>
                </a:extLst>
              </p:cNvPr>
              <p:cNvSpPr txBox="1"/>
              <p:nvPr/>
            </p:nvSpPr>
            <p:spPr>
              <a:xfrm>
                <a:off x="15293" y="4042"/>
                <a:ext cx="567" cy="638"/>
              </a:xfrm>
              <a:prstGeom prst="rect">
                <a:avLst/>
              </a:prstGeom>
              <a:noFill/>
            </p:spPr>
            <p:txBody>
              <a:bodyPr wrap="square" rtlCol="0">
                <a:spAutoFit/>
              </a:bodyPr>
              <a:lstStyle/>
              <a:p>
                <a:pPr algn="ctr"/>
                <a:r>
                  <a:rPr lang="en-US" altLang="zh-CN">
                    <a:latin typeface="+mj-lt"/>
                    <a:ea typeface="楷体" panose="02010609060101010101" charset="-122"/>
                    <a:cs typeface="+mj-lt"/>
                  </a:rPr>
                  <a:t>b</a:t>
                </a:r>
              </a:p>
            </p:txBody>
          </p:sp>
        </p:grpSp>
        <p:grpSp>
          <p:nvGrpSpPr>
            <p:cNvPr id="62" name="组合 61">
              <a:extLst>
                <a:ext uri="{FF2B5EF4-FFF2-40B4-BE49-F238E27FC236}">
                  <a16:creationId xmlns:a16="http://schemas.microsoft.com/office/drawing/2014/main" id="{7B104B18-3B77-485E-A541-9A7F4810DC15}"/>
                </a:ext>
              </a:extLst>
            </p:cNvPr>
            <p:cNvGrpSpPr/>
            <p:nvPr/>
          </p:nvGrpSpPr>
          <p:grpSpPr>
            <a:xfrm>
              <a:off x="16063" y="4042"/>
              <a:ext cx="301" cy="750"/>
              <a:chOff x="16290" y="4042"/>
              <a:chExt cx="301" cy="750"/>
            </a:xfrm>
          </p:grpSpPr>
          <p:sp>
            <p:nvSpPr>
              <p:cNvPr id="85" name="椭圆 84">
                <a:extLst>
                  <a:ext uri="{FF2B5EF4-FFF2-40B4-BE49-F238E27FC236}">
                    <a16:creationId xmlns:a16="http://schemas.microsoft.com/office/drawing/2014/main" id="{8B3C97E4-B7CC-4591-BE19-939334631A34}"/>
                  </a:ext>
                </a:extLst>
              </p:cNvPr>
              <p:cNvSpPr/>
              <p:nvPr/>
            </p:nvSpPr>
            <p:spPr>
              <a:xfrm>
                <a:off x="16356" y="4622"/>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B975DDB3-5CDC-4B6E-863B-34C9664F8592}"/>
                  </a:ext>
                </a:extLst>
              </p:cNvPr>
              <p:cNvSpPr txBox="1"/>
              <p:nvPr/>
            </p:nvSpPr>
            <p:spPr>
              <a:xfrm>
                <a:off x="16290" y="4042"/>
                <a:ext cx="301" cy="638"/>
              </a:xfrm>
              <a:prstGeom prst="rect">
                <a:avLst/>
              </a:prstGeom>
              <a:noFill/>
            </p:spPr>
            <p:txBody>
              <a:bodyPr wrap="square" rtlCol="0">
                <a:spAutoFit/>
              </a:bodyPr>
              <a:lstStyle/>
              <a:p>
                <a:pPr algn="ctr"/>
                <a:r>
                  <a:rPr lang="en-US" altLang="zh-CN">
                    <a:latin typeface="+mj-lt"/>
                    <a:ea typeface="楷体" panose="02010609060101010101" charset="-122"/>
                    <a:cs typeface="+mj-lt"/>
                  </a:rPr>
                  <a:t>c</a:t>
                </a:r>
              </a:p>
            </p:txBody>
          </p:sp>
        </p:grpSp>
        <p:cxnSp>
          <p:nvCxnSpPr>
            <p:cNvPr id="63" name="肘形连接符 27">
              <a:extLst>
                <a:ext uri="{FF2B5EF4-FFF2-40B4-BE49-F238E27FC236}">
                  <a16:creationId xmlns:a16="http://schemas.microsoft.com/office/drawing/2014/main" id="{7B847570-9C75-4E4E-B8C9-09D55C421450}"/>
                </a:ext>
              </a:extLst>
            </p:cNvPr>
            <p:cNvCxnSpPr>
              <a:stCxn id="51" idx="7"/>
              <a:endCxn id="85" idx="4"/>
            </p:cNvCxnSpPr>
            <p:nvPr/>
          </p:nvCxnSpPr>
          <p:spPr>
            <a:xfrm rot="16200000">
              <a:off x="15603" y="4967"/>
              <a:ext cx="786" cy="436"/>
            </a:xfrm>
            <a:prstGeom prst="bentConnector3">
              <a:avLst>
                <a:gd name="adj1" fmla="val 55216"/>
              </a:avLst>
            </a:prstGeom>
          </p:spPr>
          <p:style>
            <a:lnRef idx="1">
              <a:schemeClr val="accent1"/>
            </a:lnRef>
            <a:fillRef idx="0">
              <a:schemeClr val="accent1"/>
            </a:fillRef>
            <a:effectRef idx="0">
              <a:schemeClr val="accent1"/>
            </a:effectRef>
            <a:fontRef idx="minor">
              <a:schemeClr val="tx1"/>
            </a:fontRef>
          </p:style>
        </p:cxnSp>
        <p:cxnSp>
          <p:nvCxnSpPr>
            <p:cNvPr id="64" name="肘形连接符 28">
              <a:extLst>
                <a:ext uri="{FF2B5EF4-FFF2-40B4-BE49-F238E27FC236}">
                  <a16:creationId xmlns:a16="http://schemas.microsoft.com/office/drawing/2014/main" id="{E808A5DD-4836-446B-8C97-C2BEB82DCBF4}"/>
                </a:ext>
              </a:extLst>
            </p:cNvPr>
            <p:cNvCxnSpPr>
              <a:stCxn id="76" idx="4"/>
              <a:endCxn id="57" idx="7"/>
            </p:cNvCxnSpPr>
            <p:nvPr/>
          </p:nvCxnSpPr>
          <p:spPr>
            <a:xfrm rot="5400000" flipV="1">
              <a:off x="13418" y="7450"/>
              <a:ext cx="3415" cy="1306"/>
            </a:xfrm>
            <a:prstGeom prst="bentConnector3">
              <a:avLst>
                <a:gd name="adj1" fmla="val 48770"/>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2D73FF5-C2D7-492D-9FB0-3AF049C10793}"/>
                </a:ext>
              </a:extLst>
            </p:cNvPr>
            <p:cNvCxnSpPr>
              <a:stCxn id="51" idx="4"/>
              <a:endCxn id="52" idx="0"/>
            </p:cNvCxnSpPr>
            <p:nvPr/>
          </p:nvCxnSpPr>
          <p:spPr>
            <a:xfrm>
              <a:off x="15578" y="6062"/>
              <a:ext cx="0" cy="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肘形连接符 30">
              <a:extLst>
                <a:ext uri="{FF2B5EF4-FFF2-40B4-BE49-F238E27FC236}">
                  <a16:creationId xmlns:a16="http://schemas.microsoft.com/office/drawing/2014/main" id="{450B008A-9EC1-4E33-8BC2-501A92AFC687}"/>
                </a:ext>
              </a:extLst>
            </p:cNvPr>
            <p:cNvCxnSpPr>
              <a:stCxn id="87" idx="4"/>
              <a:endCxn id="56" idx="6"/>
            </p:cNvCxnSpPr>
            <p:nvPr/>
          </p:nvCxnSpPr>
          <p:spPr>
            <a:xfrm rot="5400000" flipV="1">
              <a:off x="14707" y="5657"/>
              <a:ext cx="4116" cy="2376"/>
            </a:xfrm>
            <a:prstGeom prst="bentConnector4">
              <a:avLst>
                <a:gd name="adj1" fmla="val 6219"/>
                <a:gd name="adj2" fmla="val 115783"/>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3814F33-AD58-4CD6-BADB-268961C29B33}"/>
                </a:ext>
              </a:extLst>
            </p:cNvPr>
            <p:cNvCxnSpPr>
              <a:endCxn id="53" idx="1"/>
            </p:cNvCxnSpPr>
            <p:nvPr/>
          </p:nvCxnSpPr>
          <p:spPr>
            <a:xfrm>
              <a:off x="16889" y="5044"/>
              <a:ext cx="13" cy="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D57CCD6-D376-417C-8CCA-C55405F15F6D}"/>
                </a:ext>
              </a:extLst>
            </p:cNvPr>
            <p:cNvCxnSpPr/>
            <p:nvPr/>
          </p:nvCxnSpPr>
          <p:spPr>
            <a:xfrm>
              <a:off x="17271" y="5045"/>
              <a:ext cx="13" cy="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肘形连接符 34">
              <a:extLst>
                <a:ext uri="{FF2B5EF4-FFF2-40B4-BE49-F238E27FC236}">
                  <a16:creationId xmlns:a16="http://schemas.microsoft.com/office/drawing/2014/main" id="{65E3A591-0721-472C-BC62-245E1AD351F5}"/>
                </a:ext>
              </a:extLst>
            </p:cNvPr>
            <p:cNvCxnSpPr>
              <a:stCxn id="52" idx="4"/>
              <a:endCxn id="55" idx="7"/>
            </p:cNvCxnSpPr>
            <p:nvPr/>
          </p:nvCxnSpPr>
          <p:spPr>
            <a:xfrm rot="5400000" flipV="1">
              <a:off x="15900" y="6641"/>
              <a:ext cx="420" cy="1064"/>
            </a:xfrm>
            <a:prstGeom prst="bentConnector3">
              <a:avLst>
                <a:gd name="adj1" fmla="val 40238"/>
              </a:avLst>
            </a:prstGeom>
          </p:spPr>
          <p:style>
            <a:lnRef idx="1">
              <a:schemeClr val="accent1"/>
            </a:lnRef>
            <a:fillRef idx="0">
              <a:schemeClr val="accent1"/>
            </a:fillRef>
            <a:effectRef idx="0">
              <a:schemeClr val="accent1"/>
            </a:effectRef>
            <a:fontRef idx="minor">
              <a:schemeClr val="tx1"/>
            </a:fontRef>
          </p:style>
        </p:cxnSp>
        <p:cxnSp>
          <p:nvCxnSpPr>
            <p:cNvPr id="70" name="肘形连接符 35">
              <a:extLst>
                <a:ext uri="{FF2B5EF4-FFF2-40B4-BE49-F238E27FC236}">
                  <a16:creationId xmlns:a16="http://schemas.microsoft.com/office/drawing/2014/main" id="{6FA3EFBE-9DA1-49C6-8DD9-96C2850CA70C}"/>
                </a:ext>
              </a:extLst>
            </p:cNvPr>
            <p:cNvCxnSpPr>
              <a:stCxn id="53" idx="4"/>
              <a:endCxn id="55" idx="1"/>
            </p:cNvCxnSpPr>
            <p:nvPr/>
          </p:nvCxnSpPr>
          <p:spPr>
            <a:xfrm rot="5400000">
              <a:off x="16011" y="6291"/>
              <a:ext cx="1322" cy="862"/>
            </a:xfrm>
            <a:prstGeom prst="bentConnector3">
              <a:avLst>
                <a:gd name="adj1" fmla="val 70877"/>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C9A77A2-35BB-42DC-A736-169A6159D84C}"/>
                </a:ext>
              </a:extLst>
            </p:cNvPr>
            <p:cNvCxnSpPr/>
            <p:nvPr/>
          </p:nvCxnSpPr>
          <p:spPr>
            <a:xfrm flipH="1">
              <a:off x="16436" y="7867"/>
              <a:ext cx="6" cy="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肘形连接符 37">
              <a:extLst>
                <a:ext uri="{FF2B5EF4-FFF2-40B4-BE49-F238E27FC236}">
                  <a16:creationId xmlns:a16="http://schemas.microsoft.com/office/drawing/2014/main" id="{4679E2AB-AD3C-465D-B385-BFC8D17C9F72}"/>
                </a:ext>
              </a:extLst>
            </p:cNvPr>
            <p:cNvCxnSpPr>
              <a:stCxn id="54" idx="4"/>
            </p:cNvCxnSpPr>
            <p:nvPr/>
          </p:nvCxnSpPr>
          <p:spPr>
            <a:xfrm rot="5400000" flipV="1">
              <a:off x="16792" y="8268"/>
              <a:ext cx="244" cy="94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3" name="肘形连接符 38">
              <a:extLst>
                <a:ext uri="{FF2B5EF4-FFF2-40B4-BE49-F238E27FC236}">
                  <a16:creationId xmlns:a16="http://schemas.microsoft.com/office/drawing/2014/main" id="{9219101B-D464-4BAD-B9B2-0A1DE4038F60}"/>
                </a:ext>
              </a:extLst>
            </p:cNvPr>
            <p:cNvCxnSpPr>
              <a:stCxn id="56" idx="4"/>
              <a:endCxn id="57" idx="1"/>
            </p:cNvCxnSpPr>
            <p:nvPr/>
          </p:nvCxnSpPr>
          <p:spPr>
            <a:xfrm rot="5400000">
              <a:off x="16211" y="8351"/>
              <a:ext cx="625" cy="2293"/>
            </a:xfrm>
            <a:prstGeom prst="bentConnector3">
              <a:avLst>
                <a:gd name="adj1" fmla="val 43360"/>
              </a:avLst>
            </a:prstGeom>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474BC38B-2AAD-42A0-B5D9-967AB5D69BC3}"/>
                </a:ext>
              </a:extLst>
            </p:cNvPr>
            <p:cNvSpPr/>
            <p:nvPr/>
          </p:nvSpPr>
          <p:spPr>
            <a:xfrm>
              <a:off x="15493" y="10500"/>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1AB503AE-2F52-480B-A313-3C8971A73340}"/>
                </a:ext>
              </a:extLst>
            </p:cNvPr>
            <p:cNvCxnSpPr>
              <a:stCxn id="57" idx="4"/>
              <a:endCxn id="74" idx="0"/>
            </p:cNvCxnSpPr>
            <p:nvPr/>
          </p:nvCxnSpPr>
          <p:spPr>
            <a:xfrm>
              <a:off x="15578" y="10295"/>
              <a:ext cx="0" cy="205"/>
            </a:xfrm>
            <a:prstGeom prst="line">
              <a:avLst/>
            </a:prstGeom>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F4F6DA40-9125-4EE8-B927-5475BBC2104B}"/>
                </a:ext>
              </a:extLst>
            </p:cNvPr>
            <p:cNvSpPr/>
            <p:nvPr/>
          </p:nvSpPr>
          <p:spPr>
            <a:xfrm>
              <a:off x="14188" y="5829"/>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a:solidFill>
                  <a:schemeClr val="tx1"/>
                </a:solidFill>
              </a:endParaRPr>
            </a:p>
          </p:txBody>
        </p:sp>
        <p:sp>
          <p:nvSpPr>
            <p:cNvPr id="77" name="文本框 76">
              <a:extLst>
                <a:ext uri="{FF2B5EF4-FFF2-40B4-BE49-F238E27FC236}">
                  <a16:creationId xmlns:a16="http://schemas.microsoft.com/office/drawing/2014/main" id="{7A66A944-C064-45FA-9B0C-87ADA80A8B97}"/>
                </a:ext>
              </a:extLst>
            </p:cNvPr>
            <p:cNvSpPr txBox="1"/>
            <p:nvPr/>
          </p:nvSpPr>
          <p:spPr>
            <a:xfrm>
              <a:off x="13930" y="5829"/>
              <a:ext cx="1083" cy="584"/>
            </a:xfrm>
            <a:prstGeom prst="rect">
              <a:avLst/>
            </a:prstGeom>
            <a:noFill/>
          </p:spPr>
          <p:txBody>
            <a:bodyPr wrap="square" rtlCol="0">
              <a:spAutoFit/>
            </a:bodyPr>
            <a:lstStyle/>
            <a:p>
              <a:pPr algn="ctr"/>
              <a:r>
                <a:rPr lang="zh-CN" altLang="en-US" sz="1600"/>
                <a:t>×</a:t>
              </a:r>
              <a:r>
                <a:rPr lang="en-US" altLang="zh-CN" sz="1600"/>
                <a:t>2</a:t>
              </a:r>
            </a:p>
          </p:txBody>
        </p:sp>
        <p:sp>
          <p:nvSpPr>
            <p:cNvPr id="78" name="文本框 77">
              <a:extLst>
                <a:ext uri="{FF2B5EF4-FFF2-40B4-BE49-F238E27FC236}">
                  <a16:creationId xmlns:a16="http://schemas.microsoft.com/office/drawing/2014/main" id="{21783497-4569-430F-AEA0-37038A4709EB}"/>
                </a:ext>
              </a:extLst>
            </p:cNvPr>
            <p:cNvSpPr txBox="1"/>
            <p:nvPr/>
          </p:nvSpPr>
          <p:spPr>
            <a:xfrm>
              <a:off x="16561" y="5513"/>
              <a:ext cx="1083" cy="584"/>
            </a:xfrm>
            <a:prstGeom prst="rect">
              <a:avLst/>
            </a:prstGeom>
            <a:noFill/>
          </p:spPr>
          <p:txBody>
            <a:bodyPr wrap="square" rtlCol="0">
              <a:spAutoFit/>
            </a:bodyPr>
            <a:lstStyle/>
            <a:p>
              <a:pPr algn="ctr"/>
              <a:r>
                <a:rPr lang="zh-CN" altLang="en-US" sz="1600"/>
                <a:t>×</a:t>
              </a:r>
              <a:endParaRPr lang="en-US" altLang="zh-CN" sz="1600"/>
            </a:p>
          </p:txBody>
        </p:sp>
        <p:sp>
          <p:nvSpPr>
            <p:cNvPr id="79" name="文本框 78">
              <a:extLst>
                <a:ext uri="{FF2B5EF4-FFF2-40B4-BE49-F238E27FC236}">
                  <a16:creationId xmlns:a16="http://schemas.microsoft.com/office/drawing/2014/main" id="{A6900095-5BC2-4899-BBC4-407F31586DD9}"/>
                </a:ext>
              </a:extLst>
            </p:cNvPr>
            <p:cNvSpPr txBox="1"/>
            <p:nvPr/>
          </p:nvSpPr>
          <p:spPr>
            <a:xfrm>
              <a:off x="15013" y="6414"/>
              <a:ext cx="1083" cy="584"/>
            </a:xfrm>
            <a:prstGeom prst="rect">
              <a:avLst/>
            </a:prstGeom>
            <a:noFill/>
          </p:spPr>
          <p:txBody>
            <a:bodyPr wrap="square" rtlCol="0">
              <a:spAutoFit/>
            </a:bodyPr>
            <a:lstStyle/>
            <a:p>
              <a:pPr algn="ctr"/>
              <a:r>
                <a:rPr lang="zh-CN" altLang="en-US" sz="1600"/>
                <a:t>×</a:t>
              </a:r>
              <a:r>
                <a:rPr lang="en-US" altLang="zh-CN" sz="1600"/>
                <a:t>4</a:t>
              </a:r>
            </a:p>
          </p:txBody>
        </p:sp>
        <p:sp>
          <p:nvSpPr>
            <p:cNvPr id="80" name="文本框 79">
              <a:extLst>
                <a:ext uri="{FF2B5EF4-FFF2-40B4-BE49-F238E27FC236}">
                  <a16:creationId xmlns:a16="http://schemas.microsoft.com/office/drawing/2014/main" id="{B224CD05-0398-4984-9C0C-7361FEB41D80}"/>
                </a:ext>
              </a:extLst>
            </p:cNvPr>
            <p:cNvSpPr txBox="1"/>
            <p:nvPr/>
          </p:nvSpPr>
          <p:spPr>
            <a:xfrm>
              <a:off x="15046" y="5494"/>
              <a:ext cx="1083" cy="584"/>
            </a:xfrm>
            <a:prstGeom prst="rect">
              <a:avLst/>
            </a:prstGeom>
            <a:noFill/>
          </p:spPr>
          <p:txBody>
            <a:bodyPr wrap="square" rtlCol="0">
              <a:spAutoFit/>
            </a:bodyPr>
            <a:lstStyle/>
            <a:p>
              <a:pPr algn="ctr"/>
              <a:r>
                <a:rPr lang="zh-CN" altLang="en-US" sz="1600"/>
                <a:t>×</a:t>
              </a:r>
              <a:endParaRPr lang="en-US" altLang="zh-CN" sz="1600"/>
            </a:p>
          </p:txBody>
        </p:sp>
        <p:sp>
          <p:nvSpPr>
            <p:cNvPr id="81" name="文本框 80">
              <a:extLst>
                <a:ext uri="{FF2B5EF4-FFF2-40B4-BE49-F238E27FC236}">
                  <a16:creationId xmlns:a16="http://schemas.microsoft.com/office/drawing/2014/main" id="{AFCF6B43-FC61-40FF-AD50-B5B8574AE828}"/>
                </a:ext>
              </a:extLst>
            </p:cNvPr>
            <p:cNvSpPr txBox="1"/>
            <p:nvPr/>
          </p:nvSpPr>
          <p:spPr>
            <a:xfrm>
              <a:off x="15861" y="7300"/>
              <a:ext cx="1083" cy="584"/>
            </a:xfrm>
            <a:prstGeom prst="rect">
              <a:avLst/>
            </a:prstGeom>
            <a:noFill/>
          </p:spPr>
          <p:txBody>
            <a:bodyPr wrap="square" rtlCol="0">
              <a:spAutoFit/>
            </a:bodyPr>
            <a:lstStyle/>
            <a:p>
              <a:pPr algn="ctr"/>
              <a:r>
                <a:rPr lang="en-US" altLang="zh-CN" sz="1600">
                  <a:latin typeface="宋体" panose="02010600030101010101" pitchFamily="2" charset="-122"/>
                  <a:ea typeface="宋体" panose="02010600030101010101" pitchFamily="2" charset="-122"/>
                </a:rPr>
                <a:t>－</a:t>
              </a:r>
            </a:p>
          </p:txBody>
        </p:sp>
        <p:pic>
          <p:nvPicPr>
            <p:cNvPr id="82" name="图片 81" descr="C:/Users/ADMINI~1/AppData/Local/Temp/kaimatting/20200714171740/output_aiMatting_20200714171742.pngoutput_aiMatting_20200714171742">
              <a:extLst>
                <a:ext uri="{FF2B5EF4-FFF2-40B4-BE49-F238E27FC236}">
                  <a16:creationId xmlns:a16="http://schemas.microsoft.com/office/drawing/2014/main" id="{E1535D2B-C9EE-433A-BB22-86874468FADD}"/>
                </a:ext>
              </a:extLst>
            </p:cNvPr>
            <p:cNvPicPr>
              <a:picLocks noChangeAspect="1"/>
            </p:cNvPicPr>
            <p:nvPr/>
          </p:nvPicPr>
          <p:blipFill>
            <a:blip r:embed="rId2"/>
            <a:stretch>
              <a:fillRect/>
            </a:stretch>
          </p:blipFill>
          <p:spPr>
            <a:xfrm>
              <a:off x="16294" y="8168"/>
              <a:ext cx="296" cy="335"/>
            </a:xfrm>
            <a:prstGeom prst="rect">
              <a:avLst/>
            </a:prstGeom>
          </p:spPr>
        </p:pic>
        <p:sp>
          <p:nvSpPr>
            <p:cNvPr id="83" name="文本框 82">
              <a:extLst>
                <a:ext uri="{FF2B5EF4-FFF2-40B4-BE49-F238E27FC236}">
                  <a16:creationId xmlns:a16="http://schemas.microsoft.com/office/drawing/2014/main" id="{D5F24060-158B-41B0-91CE-6CC63AFBA49E}"/>
                </a:ext>
              </a:extLst>
            </p:cNvPr>
            <p:cNvSpPr txBox="1"/>
            <p:nvPr/>
          </p:nvSpPr>
          <p:spPr>
            <a:xfrm>
              <a:off x="17103" y="8724"/>
              <a:ext cx="1083" cy="445"/>
            </a:xfrm>
            <a:prstGeom prst="rect">
              <a:avLst/>
            </a:prstGeom>
            <a:noFill/>
          </p:spPr>
          <p:txBody>
            <a:bodyPr wrap="square" lIns="0" tIns="0" rIns="0" bIns="0" rtlCol="0" anchor="ctr">
              <a:spAutoFit/>
            </a:bodyPr>
            <a:lstStyle/>
            <a:p>
              <a:pPr algn="ctr"/>
              <a:r>
                <a:rPr lang="zh-CN" altLang="en-US" sz="1600" dirty="0">
                  <a:latin typeface="宋体" panose="02010600030101010101" pitchFamily="2" charset="-122"/>
                  <a:ea typeface="宋体" panose="02010600030101010101" pitchFamily="2" charset="-122"/>
                </a:rPr>
                <a:t>＋</a:t>
              </a:r>
            </a:p>
          </p:txBody>
        </p:sp>
        <p:sp>
          <p:nvSpPr>
            <p:cNvPr id="84" name="文本框 83">
              <a:extLst>
                <a:ext uri="{FF2B5EF4-FFF2-40B4-BE49-F238E27FC236}">
                  <a16:creationId xmlns:a16="http://schemas.microsoft.com/office/drawing/2014/main" id="{0641908A-D308-4C33-8733-1D095B0C6FEE}"/>
                </a:ext>
              </a:extLst>
            </p:cNvPr>
            <p:cNvSpPr txBox="1"/>
            <p:nvPr/>
          </p:nvSpPr>
          <p:spPr>
            <a:xfrm>
              <a:off x="15046" y="9728"/>
              <a:ext cx="1083" cy="584"/>
            </a:xfrm>
            <a:prstGeom prst="rect">
              <a:avLst/>
            </a:prstGeom>
            <a:noFill/>
          </p:spPr>
          <p:txBody>
            <a:bodyPr wrap="square" rtlCol="0">
              <a:spAutoFit/>
            </a:bodyPr>
            <a:lstStyle/>
            <a:p>
              <a:pPr algn="ctr"/>
              <a:r>
                <a:rPr lang="en-US" altLang="zh-CN" sz="1600">
                  <a:latin typeface="宋体" panose="02010600030101010101" pitchFamily="2" charset="-122"/>
                  <a:ea typeface="宋体" panose="02010600030101010101" pitchFamily="2" charset="-122"/>
                </a:rPr>
                <a:t>/</a:t>
              </a:r>
            </a:p>
          </p:txBody>
        </p:sp>
      </p:grpSp>
    </p:spTree>
    <p:extLst>
      <p:ext uri="{BB962C8B-B14F-4D97-AF65-F5344CB8AC3E}">
        <p14:creationId xmlns:p14="http://schemas.microsoft.com/office/powerpoint/2010/main" val="189641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03" y="1623300"/>
            <a:ext cx="5241863" cy="2923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TextBox 1"/>
          <p:cNvSpPr>
            <a:spLocks noChangeArrowheads="1"/>
          </p:cNvSpPr>
          <p:nvPr/>
        </p:nvSpPr>
        <p:spPr bwMode="auto">
          <a:xfrm>
            <a:off x="1488141" y="1052737"/>
            <a:ext cx="6424133" cy="431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877"/>
              </a:lnSpc>
              <a:tabLst>
                <a:tab pos="645704" algn="l"/>
                <a:tab pos="2816603"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4558"/>
              </a:lnSpc>
              <a:tabLst>
                <a:tab pos="645704" algn="l"/>
                <a:tab pos="2816603" algn="l"/>
              </a:tabLst>
            </a:pPr>
            <a:r>
              <a:rPr lang="en-US" sz="2700" dirty="0">
                <a:solidFill>
                  <a:srgbClr val="003365"/>
                </a:solidFill>
                <a:latin typeface="Arial Unicode MS" pitchFamily="34" charset="-122"/>
                <a:sym typeface="Arial Unicode MS" pitchFamily="34" charset="-122"/>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微软雅黑" pitchFamily="34" charset="-122"/>
                <a:sym typeface="微软雅黑" pitchFamily="34" charset="-122"/>
              </a:rPr>
              <a:t>科学实验数据规模巨大，增长迅猛</a:t>
            </a:r>
            <a:endParaRPr lang="zh-CN" altLang="en-US" sz="2700" dirty="0">
              <a:solidFill>
                <a:srgbClr val="000000"/>
              </a:solidFill>
              <a:latin typeface="微软雅黑" pitchFamily="34" charset="-122"/>
              <a:sym typeface="微软雅黑" pitchFamily="34" charset="-122"/>
            </a:endParaRPr>
          </a:p>
          <a:p>
            <a:pPr marL="914400" lvl="1" indent="-457200">
              <a:lnSpc>
                <a:spcPts val="3506"/>
              </a:lnSpc>
              <a:buFont typeface="Wingdings" pitchFamily="2" charset="2"/>
              <a:buChar char="p"/>
              <a:tabLst>
                <a:tab pos="590039" algn="l"/>
              </a:tabLst>
            </a:pPr>
            <a:r>
              <a:rPr lang="en-US" sz="2400" b="1" dirty="0" err="1">
                <a:solidFill>
                  <a:srgbClr val="000000"/>
                </a:solidFill>
                <a:latin typeface="Calibri" pitchFamily="34" charset="0"/>
                <a:ea typeface="Calibri" pitchFamily="34" charset="0"/>
                <a:cs typeface="Calibri" pitchFamily="34" charset="0"/>
                <a:sym typeface="微软雅黑" pitchFamily="34" charset="-122"/>
              </a:rPr>
              <a:t>生物工程</a:t>
            </a:r>
            <a:endParaRPr lang="en-US" sz="2400" b="1" dirty="0">
              <a:solidFill>
                <a:srgbClr val="000000"/>
              </a:solidFill>
              <a:latin typeface="Calibri" pitchFamily="34" charset="0"/>
              <a:ea typeface="Calibri" pitchFamily="34" charset="0"/>
              <a:cs typeface="Calibri" pitchFamily="34" charset="0"/>
              <a:sym typeface="微软雅黑" pitchFamily="34" charset="-122"/>
            </a:endParaRPr>
          </a:p>
          <a:p>
            <a:pPr marL="914400" lvl="1" indent="-457200">
              <a:lnSpc>
                <a:spcPts val="3506"/>
              </a:lnSpc>
              <a:buFont typeface="Wingdings" pitchFamily="2" charset="2"/>
              <a:buChar char="p"/>
              <a:tabLst>
                <a:tab pos="590039" algn="l"/>
              </a:tabLst>
            </a:pPr>
            <a:r>
              <a:rPr lang="en-US" altLang="zh-CN" sz="2400" b="1" dirty="0" err="1">
                <a:solidFill>
                  <a:srgbClr val="000000"/>
                </a:solidFill>
                <a:latin typeface="Calibri" pitchFamily="34" charset="0"/>
                <a:ea typeface="Calibri" pitchFamily="34" charset="0"/>
                <a:cs typeface="Calibri" pitchFamily="34" charset="0"/>
                <a:sym typeface="微软雅黑" pitchFamily="34" charset="-122"/>
              </a:rPr>
              <a:t>气候监测</a:t>
            </a:r>
            <a:endParaRPr lang="zh-CN" altLang="en-US" sz="2400" b="1" dirty="0">
              <a:solidFill>
                <a:srgbClr val="000000"/>
              </a:solidFill>
              <a:latin typeface="Calibri" pitchFamily="34" charset="0"/>
              <a:ea typeface="Calibri" pitchFamily="34" charset="0"/>
              <a:cs typeface="Calibri" pitchFamily="34" charset="0"/>
              <a:sym typeface="微软雅黑" pitchFamily="34" charset="-122"/>
            </a:endParaRPr>
          </a:p>
          <a:p>
            <a:pPr marL="914400" lvl="1" indent="-457200">
              <a:lnSpc>
                <a:spcPts val="3506"/>
              </a:lnSpc>
              <a:buFont typeface="Wingdings" pitchFamily="2" charset="2"/>
              <a:buChar char="p"/>
              <a:tabLst>
                <a:tab pos="590039" algn="l"/>
              </a:tabLst>
            </a:pPr>
            <a:r>
              <a:rPr lang="en-US" altLang="zh-CN" sz="2400" b="1" dirty="0" err="1">
                <a:solidFill>
                  <a:srgbClr val="000000"/>
                </a:solidFill>
                <a:latin typeface="Calibri" pitchFamily="34" charset="0"/>
                <a:ea typeface="Calibri" pitchFamily="34" charset="0"/>
                <a:cs typeface="Calibri" pitchFamily="34" charset="0"/>
                <a:sym typeface="微软雅黑" pitchFamily="34" charset="-122"/>
              </a:rPr>
              <a:t>高能物理</a:t>
            </a:r>
            <a:endParaRPr lang="zh-CN" altLang="en-US" sz="2400" b="1" dirty="0">
              <a:solidFill>
                <a:srgbClr val="000000"/>
              </a:solidFill>
              <a:latin typeface="Calibri" pitchFamily="34" charset="0"/>
              <a:ea typeface="Calibri" pitchFamily="34" charset="0"/>
              <a:cs typeface="Calibri" pitchFamily="34" charset="0"/>
              <a:sym typeface="微软雅黑" pitchFamily="34" charset="-122"/>
            </a:endParaRPr>
          </a:p>
          <a:p>
            <a:pPr marL="914400" lvl="1" indent="-457200">
              <a:lnSpc>
                <a:spcPts val="3506"/>
              </a:lnSpc>
              <a:buFont typeface="Wingdings" pitchFamily="2" charset="2"/>
              <a:buChar char="p"/>
              <a:tabLst>
                <a:tab pos="590039" algn="l"/>
              </a:tabLst>
            </a:pPr>
            <a:r>
              <a:rPr lang="en-US" altLang="zh-CN" sz="2400" b="1" dirty="0" err="1">
                <a:solidFill>
                  <a:srgbClr val="000000"/>
                </a:solidFill>
                <a:latin typeface="Calibri" pitchFamily="34" charset="0"/>
                <a:ea typeface="Calibri" pitchFamily="34" charset="0"/>
                <a:cs typeface="Calibri" pitchFamily="34" charset="0"/>
                <a:sym typeface="微软雅黑" pitchFamily="34" charset="-122"/>
              </a:rPr>
              <a:t>天文观测</a:t>
            </a:r>
            <a:endParaRPr lang="zh-CN" altLang="en-US" sz="2400" b="1" dirty="0">
              <a:solidFill>
                <a:srgbClr val="000000"/>
              </a:solidFill>
              <a:latin typeface="Calibri" pitchFamily="34" charset="0"/>
              <a:ea typeface="Calibri" pitchFamily="34" charset="0"/>
              <a:cs typeface="Calibri" pitchFamily="34" charset="0"/>
              <a:sym typeface="微软雅黑" pitchFamily="34" charset="-122"/>
            </a:endParaRPr>
          </a:p>
          <a:p>
            <a:pPr marL="914400" lvl="1" indent="-457200">
              <a:lnSpc>
                <a:spcPts val="3506"/>
              </a:lnSpc>
              <a:buFont typeface="Wingdings" pitchFamily="2" charset="2"/>
              <a:buChar char="p"/>
              <a:tabLst>
                <a:tab pos="590039" algn="l"/>
              </a:tabLst>
            </a:pPr>
            <a:r>
              <a:rPr lang="en-US" altLang="zh-CN" sz="2400" b="1" dirty="0" err="1">
                <a:solidFill>
                  <a:srgbClr val="000000"/>
                </a:solidFill>
                <a:latin typeface="Calibri" pitchFamily="34" charset="0"/>
                <a:ea typeface="Calibri" pitchFamily="34" charset="0"/>
                <a:cs typeface="Calibri" pitchFamily="34" charset="0"/>
                <a:sym typeface="微软雅黑" pitchFamily="34" charset="-122"/>
              </a:rPr>
              <a:t>生态环境</a:t>
            </a:r>
            <a:endParaRPr lang="zh-CN" altLang="en-US" sz="2400" b="1" dirty="0">
              <a:solidFill>
                <a:srgbClr val="000000"/>
              </a:solidFill>
              <a:latin typeface="Calibri" pitchFamily="34" charset="0"/>
              <a:ea typeface="Calibri" pitchFamily="34" charset="0"/>
              <a:cs typeface="Calibri" pitchFamily="34" charset="0"/>
              <a:sym typeface="微软雅黑" pitchFamily="34" charset="-122"/>
            </a:endParaRPr>
          </a:p>
          <a:p>
            <a:pPr>
              <a:lnSpc>
                <a:spcPts val="3506"/>
              </a:lnSpc>
              <a:tabLst>
                <a:tab pos="590039" algn="l"/>
              </a:tabLst>
            </a:pPr>
            <a:r>
              <a:rPr lang="en-US" altLang="zh-CN" sz="2800" dirty="0">
                <a:solidFill>
                  <a:srgbClr val="000000"/>
                </a:solidFill>
                <a:latin typeface="Calibri" pitchFamily="34" charset="0"/>
                <a:ea typeface="Calibri" pitchFamily="34" charset="0"/>
                <a:cs typeface="Calibri" pitchFamily="34" charset="0"/>
                <a:sym typeface="Calibri" pitchFamily="34" charset="0"/>
              </a:rPr>
              <a:t>	</a:t>
            </a:r>
            <a:r>
              <a:rPr lang="en-US" altLang="zh-CN" sz="2500" dirty="0">
                <a:solidFill>
                  <a:srgbClr val="000000"/>
                </a:solidFill>
                <a:latin typeface="Arial Unicode MS" pitchFamily="34" charset="-122"/>
                <a:sym typeface="Arial Unicode MS" pitchFamily="34" charset="-122"/>
              </a:rPr>
              <a:t>….</a:t>
            </a:r>
          </a:p>
          <a:p>
            <a:pPr>
              <a:lnSpc>
                <a:spcPts val="3419"/>
              </a:lnSpc>
              <a:tabLst>
                <a:tab pos="645704" algn="l"/>
                <a:tab pos="2816603" algn="l"/>
              </a:tabLst>
            </a:pPr>
            <a:endParaRPr lang="en-US" sz="2500" dirty="0">
              <a:solidFill>
                <a:srgbClr val="000000"/>
              </a:solidFill>
              <a:latin typeface="微软雅黑" pitchFamily="34" charset="-122"/>
              <a:sym typeface="微软雅黑" pitchFamily="34" charset="-122"/>
            </a:endParaRPr>
          </a:p>
          <a:p>
            <a:pPr>
              <a:lnSpc>
                <a:spcPts val="3419"/>
              </a:lnSpc>
              <a:tabLst>
                <a:tab pos="645704" algn="l"/>
                <a:tab pos="2816603" algn="l"/>
              </a:tabLst>
            </a:pPr>
            <a:endParaRPr lang="zh-CN" altLang="en-US" dirty="0"/>
          </a:p>
        </p:txBody>
      </p:sp>
      <p:sp>
        <p:nvSpPr>
          <p:cNvPr id="7174" name="TextBox 1"/>
          <p:cNvSpPr>
            <a:spLocks noChangeArrowheads="1"/>
          </p:cNvSpPr>
          <p:nvPr/>
        </p:nvSpPr>
        <p:spPr bwMode="auto">
          <a:xfrm>
            <a:off x="8257112" y="2626836"/>
            <a:ext cx="1127232" cy="3693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dirty="0" err="1">
                <a:solidFill>
                  <a:srgbClr val="000000"/>
                </a:solidFill>
                <a:latin typeface="Times New Roman" pitchFamily="18" charset="0"/>
                <a:sym typeface="微软雅黑" pitchFamily="34" charset="-122"/>
              </a:rPr>
              <a:t>气候研究</a:t>
            </a:r>
            <a:endParaRPr lang="zh-CN" altLang="en-US" b="1" dirty="0">
              <a:solidFill>
                <a:srgbClr val="000000"/>
              </a:solidFill>
              <a:latin typeface="Times New Roman" pitchFamily="18" charset="0"/>
            </a:endParaRPr>
          </a:p>
        </p:txBody>
      </p:sp>
      <p:sp>
        <p:nvSpPr>
          <p:cNvPr id="7176" name="TextBox 1"/>
          <p:cNvSpPr>
            <a:spLocks noChangeArrowheads="1"/>
          </p:cNvSpPr>
          <p:nvPr/>
        </p:nvSpPr>
        <p:spPr bwMode="auto">
          <a:xfrm>
            <a:off x="4299818" y="4904688"/>
            <a:ext cx="1982915" cy="1348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717"/>
              </a:lnSpc>
              <a:tabLst>
                <a:tab pos="612305" algn="l"/>
                <a:tab pos="1013087" algn="l"/>
              </a:tabLst>
            </a:pPr>
            <a:r>
              <a:rPr lang="en-US" sz="2100" b="1" dirty="0" err="1">
                <a:solidFill>
                  <a:srgbClr val="000000"/>
                </a:solidFill>
                <a:latin typeface="Times New Roman" pitchFamily="18" charset="0"/>
                <a:sym typeface="Times New Roman" pitchFamily="18" charset="0"/>
              </a:rPr>
              <a:t>华大基因测序目</a:t>
            </a:r>
            <a:endParaRPr lang="zh-CN" altLang="en-US" sz="2100" b="1" dirty="0">
              <a:solidFill>
                <a:srgbClr val="000000"/>
              </a:solidFill>
              <a:latin typeface="Times New Roman" pitchFamily="18" charset="0"/>
              <a:sym typeface="Times New Roman" pitchFamily="18" charset="0"/>
            </a:endParaRPr>
          </a:p>
          <a:p>
            <a:pPr>
              <a:lnSpc>
                <a:spcPts val="2454"/>
              </a:lnSpc>
              <a:tabLst>
                <a:tab pos="612305" algn="l"/>
                <a:tab pos="1013087" algn="l"/>
              </a:tabLst>
            </a:pPr>
            <a:r>
              <a:rPr lang="en-US" sz="2100" b="1" dirty="0" err="1">
                <a:solidFill>
                  <a:srgbClr val="000000"/>
                </a:solidFill>
                <a:latin typeface="Times New Roman" pitchFamily="18" charset="0"/>
                <a:sym typeface="Times New Roman" pitchFamily="18" charset="0"/>
              </a:rPr>
              <a:t>前每天产生数据</a:t>
            </a:r>
            <a:endParaRPr lang="zh-CN" altLang="en-US" sz="2100" b="1" dirty="0">
              <a:solidFill>
                <a:srgbClr val="000000"/>
              </a:solidFill>
              <a:latin typeface="Times New Roman" pitchFamily="18" charset="0"/>
              <a:sym typeface="Times New Roman" pitchFamily="18" charset="0"/>
            </a:endParaRPr>
          </a:p>
          <a:p>
            <a:pPr>
              <a:lnSpc>
                <a:spcPts val="2542"/>
              </a:lnSpc>
              <a:tabLst>
                <a:tab pos="612305" algn="l"/>
                <a:tab pos="1013087" algn="l"/>
              </a:tabLst>
            </a:pPr>
            <a:r>
              <a:rPr lang="en-US" sz="2100" b="1" dirty="0">
                <a:solidFill>
                  <a:srgbClr val="000000"/>
                </a:solidFill>
                <a:latin typeface="Times New Roman" pitchFamily="18" charset="0"/>
                <a:sym typeface="Times New Roman" pitchFamily="18" charset="0"/>
              </a:rPr>
              <a:t>约15TB，一年超</a:t>
            </a:r>
            <a:endParaRPr lang="zh-CN" altLang="en-US" sz="2100" b="1" dirty="0">
              <a:solidFill>
                <a:srgbClr val="000000"/>
              </a:solidFill>
              <a:latin typeface="Times New Roman" pitchFamily="18" charset="0"/>
              <a:sym typeface="Times New Roman" pitchFamily="18" charset="0"/>
            </a:endParaRPr>
          </a:p>
          <a:p>
            <a:pPr>
              <a:lnSpc>
                <a:spcPts val="2454"/>
              </a:lnSpc>
              <a:tabLst>
                <a:tab pos="612305" algn="l"/>
                <a:tab pos="1013087" algn="l"/>
              </a:tabLst>
            </a:pPr>
            <a:r>
              <a:rPr lang="en-US" sz="2100" b="1" dirty="0">
                <a:solidFill>
                  <a:srgbClr val="000000"/>
                </a:solidFill>
                <a:latin typeface="Times New Roman" pitchFamily="18" charset="0"/>
                <a:sym typeface="Times New Roman" pitchFamily="18" charset="0"/>
              </a:rPr>
              <a:t>过5PB</a:t>
            </a:r>
            <a:r>
              <a:rPr lang="en-US" b="1" dirty="0">
                <a:solidFill>
                  <a:srgbClr val="000000"/>
                </a:solidFill>
                <a:latin typeface="Calibri" pitchFamily="34" charset="0"/>
                <a:ea typeface="Calibri" pitchFamily="34" charset="0"/>
                <a:cs typeface="Calibri" pitchFamily="34" charset="0"/>
                <a:sym typeface="Calibri" pitchFamily="34" charset="0"/>
              </a:rPr>
              <a:t>	</a:t>
            </a:r>
            <a:r>
              <a:rPr lang="en-US" sz="1100" b="1" dirty="0">
                <a:solidFill>
                  <a:srgbClr val="FFFFFF"/>
                </a:solidFill>
                <a:latin typeface="Times New Roman" pitchFamily="18" charset="0"/>
                <a:sym typeface="Times New Roman" pitchFamily="18" charset="0"/>
              </a:rPr>
              <a:t>一</a:t>
            </a:r>
            <a:endParaRPr lang="zh-CN" altLang="en-US" b="1" dirty="0"/>
          </a:p>
        </p:txBody>
      </p:sp>
      <p:sp>
        <p:nvSpPr>
          <p:cNvPr id="7177" name="TextBox 1"/>
          <p:cNvSpPr>
            <a:spLocks noChangeArrowheads="1"/>
          </p:cNvSpPr>
          <p:nvPr/>
        </p:nvSpPr>
        <p:spPr bwMode="auto">
          <a:xfrm>
            <a:off x="2067570" y="4868051"/>
            <a:ext cx="1918795" cy="10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3156"/>
              </a:lnSpc>
              <a:tabLst>
                <a:tab pos="590039" algn="l"/>
              </a:tabLst>
            </a:pPr>
            <a:r>
              <a:rPr lang="en-US" sz="2100" b="1" dirty="0" err="1">
                <a:solidFill>
                  <a:srgbClr val="000000"/>
                </a:solidFill>
                <a:latin typeface="Times New Roman" pitchFamily="18" charset="0"/>
                <a:sym typeface="Times New Roman" pitchFamily="18" charset="0"/>
              </a:rPr>
              <a:t>欧洲CERN对撞</a:t>
            </a:r>
            <a:endParaRPr lang="zh-CN" altLang="en-US" sz="2100" b="1" dirty="0">
              <a:solidFill>
                <a:srgbClr val="000000"/>
              </a:solidFill>
              <a:latin typeface="Times New Roman" pitchFamily="18" charset="0"/>
              <a:sym typeface="Times New Roman" pitchFamily="18" charset="0"/>
            </a:endParaRPr>
          </a:p>
          <a:p>
            <a:pPr>
              <a:lnSpc>
                <a:spcPts val="2454"/>
              </a:lnSpc>
              <a:tabLst>
                <a:tab pos="590039" algn="l"/>
              </a:tabLst>
            </a:pPr>
            <a:r>
              <a:rPr lang="en-US" sz="2100" b="1" dirty="0" err="1">
                <a:solidFill>
                  <a:srgbClr val="000000"/>
                </a:solidFill>
                <a:latin typeface="Times New Roman" pitchFamily="18" charset="0"/>
                <a:sym typeface="Times New Roman" pitchFamily="18" charset="0"/>
              </a:rPr>
              <a:t>机每年产生的数</a:t>
            </a:r>
            <a:endParaRPr lang="zh-CN" altLang="en-US" sz="2100" b="1" dirty="0">
              <a:solidFill>
                <a:srgbClr val="000000"/>
              </a:solidFill>
              <a:latin typeface="Times New Roman" pitchFamily="18" charset="0"/>
              <a:sym typeface="Times New Roman" pitchFamily="18" charset="0"/>
            </a:endParaRPr>
          </a:p>
          <a:p>
            <a:pPr>
              <a:lnSpc>
                <a:spcPts val="2542"/>
              </a:lnSpc>
              <a:tabLst>
                <a:tab pos="590039" algn="l"/>
              </a:tabLst>
            </a:pPr>
            <a:r>
              <a:rPr lang="en-US" sz="2100" b="1" dirty="0">
                <a:solidFill>
                  <a:srgbClr val="000000"/>
                </a:solidFill>
                <a:latin typeface="Times New Roman" pitchFamily="18" charset="0"/>
                <a:sym typeface="Times New Roman" pitchFamily="18" charset="0"/>
              </a:rPr>
              <a:t>据量超过</a:t>
            </a:r>
            <a:r>
              <a:rPr lang="en-US" sz="2100" b="1" dirty="0">
                <a:solidFill>
                  <a:srgbClr val="FF0000"/>
                </a:solidFill>
                <a:latin typeface="Times New Roman" pitchFamily="18" charset="0"/>
                <a:sym typeface="Times New Roman" pitchFamily="18" charset="0"/>
              </a:rPr>
              <a:t>15</a:t>
            </a:r>
            <a:r>
              <a:rPr lang="en-US" sz="2100" b="1" dirty="0">
                <a:solidFill>
                  <a:srgbClr val="000000"/>
                </a:solidFill>
                <a:latin typeface="Times New Roman" pitchFamily="18" charset="0"/>
                <a:sym typeface="Times New Roman" pitchFamily="18" charset="0"/>
              </a:rPr>
              <a:t> </a:t>
            </a:r>
            <a:r>
              <a:rPr lang="en-US" sz="2100" b="1" dirty="0">
                <a:solidFill>
                  <a:srgbClr val="FF0000"/>
                </a:solidFill>
                <a:latin typeface="Times New Roman" pitchFamily="18" charset="0"/>
                <a:sym typeface="Times New Roman" pitchFamily="18" charset="0"/>
              </a:rPr>
              <a:t>PB</a:t>
            </a:r>
            <a:endParaRPr lang="zh-CN" altLang="en-US" b="1" dirty="0"/>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187" y="4904688"/>
            <a:ext cx="3799480" cy="134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080012" y="2644222"/>
            <a:ext cx="1114408" cy="369332"/>
          </a:xfrm>
          <a:prstGeom prst="rect">
            <a:avLst/>
          </a:prstGeom>
        </p:spPr>
        <p:txBody>
          <a:bodyPr wrap="none">
            <a:spAutoFit/>
          </a:bodyPr>
          <a:lstStyle/>
          <a:p>
            <a:r>
              <a:rPr lang="en-US" altLang="zh-CN" b="1" dirty="0" err="1">
                <a:solidFill>
                  <a:srgbClr val="000000"/>
                </a:solidFill>
                <a:latin typeface="Times New Roman" pitchFamily="18" charset="0"/>
                <a:sym typeface="Times New Roman" pitchFamily="18" charset="0"/>
              </a:rPr>
              <a:t>基因测序</a:t>
            </a:r>
            <a:endParaRPr lang="zh-CN" altLang="en-US" dirty="0"/>
          </a:p>
        </p:txBody>
      </p:sp>
      <p:sp>
        <p:nvSpPr>
          <p:cNvPr id="3" name="矩形 2">
            <a:extLst>
              <a:ext uri="{FF2B5EF4-FFF2-40B4-BE49-F238E27FC236}">
                <a16:creationId xmlns:a16="http://schemas.microsoft.com/office/drawing/2014/main" id="{97FBDE70-8FE2-D2D9-531D-9D74C5FBADA9}"/>
              </a:ext>
            </a:extLst>
          </p:cNvPr>
          <p:cNvSpPr/>
          <p:nvPr/>
        </p:nvSpPr>
        <p:spPr>
          <a:xfrm>
            <a:off x="5461996" y="261990"/>
            <a:ext cx="1641475" cy="541825"/>
          </a:xfrm>
          <a:prstGeom prst="rect">
            <a:avLst/>
          </a:prstGeom>
          <a:noFill/>
          <a:ln>
            <a:noFill/>
          </a:ln>
        </p:spPr>
        <p:txBody>
          <a:bodyPr wrap="none" lIns="0" tIns="0" rIns="0" bIns="40078">
            <a:spAutoFit/>
          </a:bodyPr>
          <a:lstStyle/>
          <a:p>
            <a:pPr>
              <a:lnSpc>
                <a:spcPts val="4120"/>
              </a:lnSpc>
            </a:pPr>
            <a:r>
              <a:rPr lang="en-US" altLang="zh-CN" sz="3200" b="1" dirty="0" err="1">
                <a:latin typeface="微软雅黑" pitchFamily="34" charset="-122"/>
                <a:sym typeface="微软雅黑" pitchFamily="34" charset="-122"/>
              </a:rPr>
              <a:t>应用背景</a:t>
            </a:r>
            <a:endParaRPr lang="zh-CN" altLang="en-US" sz="3200" b="1" dirty="0">
              <a:latin typeface="微软雅黑" pitchFamily="34" charset="-122"/>
              <a:sym typeface="微软雅黑" pitchFamily="34" charset="-122"/>
            </a:endParaRPr>
          </a:p>
        </p:txBody>
      </p:sp>
    </p:spTree>
    <p:extLst>
      <p:ext uri="{BB962C8B-B14F-4D97-AF65-F5344CB8AC3E}">
        <p14:creationId xmlns:p14="http://schemas.microsoft.com/office/powerpoint/2010/main" val="1797803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1.1 </a:t>
            </a:r>
            <a:r>
              <a:rPr lang="zh-CN" altLang="en-US" dirty="0">
                <a:solidFill>
                  <a:schemeClr val="bg1">
                    <a:lumMod val="50000"/>
                  </a:schemeClr>
                </a:solidFill>
              </a:rPr>
              <a:t>大数据特征</a:t>
            </a:r>
            <a:endParaRPr lang="en-US" altLang="zh-CN" dirty="0">
              <a:solidFill>
                <a:schemeClr val="bg1">
                  <a:lumMod val="50000"/>
                </a:schemeClr>
              </a:solidFill>
            </a:endParaRPr>
          </a:p>
          <a:p>
            <a:r>
              <a:rPr lang="en-US" altLang="zh-CN" dirty="0">
                <a:solidFill>
                  <a:schemeClr val="bg1">
                    <a:lumMod val="50000"/>
                  </a:schemeClr>
                </a:solidFill>
              </a:rPr>
              <a:t>1.2 </a:t>
            </a:r>
            <a:r>
              <a:rPr lang="zh-CN" altLang="en-US" dirty="0">
                <a:solidFill>
                  <a:schemeClr val="bg1">
                    <a:lumMod val="50000"/>
                  </a:schemeClr>
                </a:solidFill>
              </a:rPr>
              <a:t>大数据存储模式</a:t>
            </a:r>
            <a:endParaRPr lang="en-US" altLang="zh-CN" dirty="0">
              <a:solidFill>
                <a:schemeClr val="bg1">
                  <a:lumMod val="50000"/>
                </a:schemeClr>
              </a:solidFill>
            </a:endParaRPr>
          </a:p>
          <a:p>
            <a:r>
              <a:rPr lang="en-US" altLang="zh-CN" dirty="0">
                <a:solidFill>
                  <a:schemeClr val="bg1">
                    <a:lumMod val="50000"/>
                  </a:schemeClr>
                </a:solidFill>
              </a:rPr>
              <a:t>1.3 </a:t>
            </a:r>
            <a:r>
              <a:rPr lang="zh-CN" altLang="en-US" dirty="0">
                <a:solidFill>
                  <a:schemeClr val="bg1">
                    <a:lumMod val="50000"/>
                  </a:schemeClr>
                </a:solidFill>
              </a:rPr>
              <a:t>大数据处理模式</a:t>
            </a:r>
            <a:endParaRPr lang="en-US" altLang="zh-CN" dirty="0">
              <a:solidFill>
                <a:schemeClr val="bg1">
                  <a:lumMod val="50000"/>
                </a:schemeClr>
              </a:solidFill>
            </a:endParaRPr>
          </a:p>
          <a:p>
            <a:r>
              <a:rPr lang="en-US" altLang="zh-CN" dirty="0">
                <a:solidFill>
                  <a:srgbClr val="FF0000"/>
                </a:solidFill>
              </a:rPr>
              <a:t>1.4 </a:t>
            </a:r>
            <a:r>
              <a:rPr lang="zh-CN" altLang="en-US" dirty="0">
                <a:solidFill>
                  <a:srgbClr val="FF0000"/>
                </a:solidFill>
              </a:rPr>
              <a:t>大数据编程模式</a:t>
            </a:r>
            <a:endParaRPr lang="en-US" altLang="zh-CN" dirty="0">
              <a:solidFill>
                <a:srgbClr val="FF0000"/>
              </a:solidFill>
            </a:endParaRPr>
          </a:p>
          <a:p>
            <a:r>
              <a:rPr lang="en-US" altLang="zh-CN" dirty="0"/>
              <a:t>1.5 </a:t>
            </a:r>
            <a:r>
              <a:rPr lang="zh-CN" altLang="en-US" dirty="0"/>
              <a:t>大数据处理体系结构</a:t>
            </a:r>
            <a:endParaRPr lang="en-US" dirty="0"/>
          </a:p>
        </p:txBody>
      </p:sp>
    </p:spTree>
    <p:extLst>
      <p:ext uri="{BB962C8B-B14F-4D97-AF65-F5344CB8AC3E}">
        <p14:creationId xmlns:p14="http://schemas.microsoft.com/office/powerpoint/2010/main" val="3864638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454E-D04A-400F-929F-20C2F3F0FF53}"/>
              </a:ext>
            </a:extLst>
          </p:cNvPr>
          <p:cNvSpPr>
            <a:spLocks noGrp="1"/>
          </p:cNvSpPr>
          <p:nvPr>
            <p:ph type="title"/>
          </p:nvPr>
        </p:nvSpPr>
        <p:spPr/>
        <p:txBody>
          <a:bodyPr/>
          <a:lstStyle/>
          <a:p>
            <a:r>
              <a:rPr lang="en-US" altLang="zh-CN"/>
              <a:t>1.4 </a:t>
            </a:r>
            <a:r>
              <a:rPr lang="zh-CN" altLang="en-US"/>
              <a:t>大数据编程模式</a:t>
            </a:r>
            <a:endParaRPr lang="en-US"/>
          </a:p>
        </p:txBody>
      </p:sp>
      <p:sp>
        <p:nvSpPr>
          <p:cNvPr id="3" name="Content Placeholder 2">
            <a:extLst>
              <a:ext uri="{FF2B5EF4-FFF2-40B4-BE49-F238E27FC236}">
                <a16:creationId xmlns:a16="http://schemas.microsoft.com/office/drawing/2014/main" id="{299A2C28-C8EC-45A8-BF12-50A6A0EE9F3C}"/>
              </a:ext>
            </a:extLst>
          </p:cNvPr>
          <p:cNvSpPr>
            <a:spLocks noGrp="1"/>
          </p:cNvSpPr>
          <p:nvPr>
            <p:ph idx="1"/>
          </p:nvPr>
        </p:nvSpPr>
        <p:spPr>
          <a:xfrm>
            <a:off x="680483" y="1160756"/>
            <a:ext cx="10930269" cy="5387001"/>
          </a:xfrm>
        </p:spPr>
        <p:txBody>
          <a:bodyPr>
            <a:normAutofit fontScale="92500" lnSpcReduction="10000"/>
          </a:bodyPr>
          <a:lstStyle/>
          <a:p>
            <a:r>
              <a:rPr lang="zh-CN" altLang="en-US"/>
              <a:t>批处理</a:t>
            </a:r>
            <a:endParaRPr lang="en-US" altLang="zh-CN"/>
          </a:p>
          <a:p>
            <a:pPr lvl="1"/>
            <a:r>
              <a:rPr lang="zh-CN" altLang="en-US"/>
              <a:t>对一批数据采用相同方式进行批量的处理</a:t>
            </a:r>
            <a:endParaRPr lang="en-US" altLang="zh-CN"/>
          </a:p>
          <a:p>
            <a:pPr lvl="1"/>
            <a:r>
              <a:rPr lang="zh-CN" altLang="en-US"/>
              <a:t>批量数据特征：数据体量巨大；数据精确度高；数据价值密度低</a:t>
            </a:r>
            <a:endParaRPr lang="en-US" altLang="zh-CN"/>
          </a:p>
          <a:p>
            <a:r>
              <a:rPr lang="zh-CN" altLang="en-US"/>
              <a:t>流处理</a:t>
            </a:r>
            <a:endParaRPr lang="en-US" altLang="zh-CN"/>
          </a:p>
          <a:p>
            <a:pPr lvl="1"/>
            <a:r>
              <a:rPr lang="zh-CN" altLang="en-US"/>
              <a:t>流式数据是一个无穷的数据序列，序列中的每一个元素来源各异、格式复杂，序列往往包含时序特征</a:t>
            </a:r>
            <a:endParaRPr lang="en-US" altLang="zh-CN"/>
          </a:p>
          <a:p>
            <a:pPr lvl="1"/>
            <a:r>
              <a:rPr lang="zh-CN" altLang="en-US"/>
              <a:t>流数据特征：时序，但是要求响应极快</a:t>
            </a:r>
            <a:endParaRPr lang="en-US" altLang="zh-CN"/>
          </a:p>
          <a:p>
            <a:r>
              <a:rPr lang="zh-CN" altLang="en-US"/>
              <a:t>交互式数据处理</a:t>
            </a:r>
            <a:endParaRPr lang="en-US" altLang="zh-CN"/>
          </a:p>
          <a:p>
            <a:pPr lvl="1"/>
            <a:r>
              <a:rPr lang="zh-CN" altLang="en-US"/>
              <a:t>系统与操作人员以人机对话的方式一问一答，数据以对话方式输入</a:t>
            </a:r>
            <a:endParaRPr lang="en-US" altLang="zh-CN"/>
          </a:p>
          <a:p>
            <a:pPr lvl="1"/>
            <a:r>
              <a:rPr lang="zh-CN" altLang="en-US"/>
              <a:t>交互数据特征：处理灵活、直观、便于控制</a:t>
            </a:r>
            <a:endParaRPr lang="en-US" altLang="zh-CN"/>
          </a:p>
          <a:p>
            <a:r>
              <a:rPr lang="zh-CN" altLang="en-US"/>
              <a:t>图处理</a:t>
            </a:r>
            <a:endParaRPr lang="en-US" altLang="zh-CN"/>
          </a:p>
          <a:p>
            <a:pPr lvl="1"/>
            <a:r>
              <a:rPr lang="zh-CN" altLang="en-US"/>
              <a:t>图可以很好的表示事物之间的关系</a:t>
            </a:r>
            <a:endParaRPr lang="en-US" altLang="zh-CN"/>
          </a:p>
          <a:p>
            <a:pPr lvl="1"/>
            <a:r>
              <a:rPr lang="zh-CN" altLang="en-US"/>
              <a:t>图数据特征：节点之间关联性；种类繁多；图数据计算的强耦合性</a:t>
            </a:r>
            <a:endParaRPr lang="en-US" altLang="zh-CN"/>
          </a:p>
          <a:p>
            <a:endParaRPr lang="en-US" altLang="zh-CN"/>
          </a:p>
        </p:txBody>
      </p:sp>
    </p:spTree>
    <p:extLst>
      <p:ext uri="{BB962C8B-B14F-4D97-AF65-F5344CB8AC3E}">
        <p14:creationId xmlns:p14="http://schemas.microsoft.com/office/powerpoint/2010/main" val="3046188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1.1 </a:t>
            </a:r>
            <a:r>
              <a:rPr lang="zh-CN" altLang="en-US" dirty="0">
                <a:solidFill>
                  <a:schemeClr val="bg1">
                    <a:lumMod val="50000"/>
                  </a:schemeClr>
                </a:solidFill>
              </a:rPr>
              <a:t>大数据特征</a:t>
            </a:r>
            <a:endParaRPr lang="en-US" altLang="zh-CN" dirty="0">
              <a:solidFill>
                <a:schemeClr val="bg1">
                  <a:lumMod val="50000"/>
                </a:schemeClr>
              </a:solidFill>
            </a:endParaRPr>
          </a:p>
          <a:p>
            <a:r>
              <a:rPr lang="en-US" altLang="zh-CN" dirty="0">
                <a:solidFill>
                  <a:schemeClr val="bg1">
                    <a:lumMod val="50000"/>
                  </a:schemeClr>
                </a:solidFill>
              </a:rPr>
              <a:t>1.2 </a:t>
            </a:r>
            <a:r>
              <a:rPr lang="zh-CN" altLang="en-US" dirty="0">
                <a:solidFill>
                  <a:schemeClr val="bg1">
                    <a:lumMod val="50000"/>
                  </a:schemeClr>
                </a:solidFill>
              </a:rPr>
              <a:t>大数据存储模式</a:t>
            </a:r>
            <a:endParaRPr lang="en-US" altLang="zh-CN" dirty="0">
              <a:solidFill>
                <a:schemeClr val="bg1">
                  <a:lumMod val="50000"/>
                </a:schemeClr>
              </a:solidFill>
            </a:endParaRPr>
          </a:p>
          <a:p>
            <a:r>
              <a:rPr lang="en-US" altLang="zh-CN" dirty="0">
                <a:solidFill>
                  <a:schemeClr val="bg1">
                    <a:lumMod val="50000"/>
                  </a:schemeClr>
                </a:solidFill>
              </a:rPr>
              <a:t>1.3 </a:t>
            </a:r>
            <a:r>
              <a:rPr lang="zh-CN" altLang="en-US" dirty="0">
                <a:solidFill>
                  <a:schemeClr val="bg1">
                    <a:lumMod val="50000"/>
                  </a:schemeClr>
                </a:solidFill>
              </a:rPr>
              <a:t>大数据处理模式</a:t>
            </a:r>
            <a:endParaRPr lang="en-US" altLang="zh-CN" dirty="0">
              <a:solidFill>
                <a:schemeClr val="bg1">
                  <a:lumMod val="50000"/>
                </a:schemeClr>
              </a:solidFill>
            </a:endParaRPr>
          </a:p>
          <a:p>
            <a:r>
              <a:rPr lang="en-US" altLang="zh-CN" dirty="0">
                <a:solidFill>
                  <a:schemeClr val="bg1">
                    <a:lumMod val="50000"/>
                  </a:schemeClr>
                </a:solidFill>
              </a:rPr>
              <a:t>1.4 </a:t>
            </a:r>
            <a:r>
              <a:rPr lang="zh-CN" altLang="en-US" dirty="0">
                <a:solidFill>
                  <a:schemeClr val="bg1">
                    <a:lumMod val="50000"/>
                  </a:schemeClr>
                </a:solidFill>
              </a:rPr>
              <a:t>大数据编程模式</a:t>
            </a:r>
            <a:endParaRPr lang="en-US" altLang="zh-CN" dirty="0">
              <a:solidFill>
                <a:schemeClr val="bg1">
                  <a:lumMod val="50000"/>
                </a:schemeClr>
              </a:solidFill>
            </a:endParaRPr>
          </a:p>
          <a:p>
            <a:r>
              <a:rPr lang="en-US" altLang="zh-CN" dirty="0">
                <a:solidFill>
                  <a:srgbClr val="FF0000"/>
                </a:solidFill>
              </a:rPr>
              <a:t>1.5 </a:t>
            </a:r>
            <a:r>
              <a:rPr lang="zh-CN" altLang="en-US" dirty="0">
                <a:solidFill>
                  <a:srgbClr val="FF0000"/>
                </a:solidFill>
              </a:rPr>
              <a:t>大数据处理体系结构</a:t>
            </a:r>
            <a:endParaRPr lang="en-US" dirty="0">
              <a:solidFill>
                <a:srgbClr val="FF0000"/>
              </a:solidFill>
            </a:endParaRPr>
          </a:p>
        </p:txBody>
      </p:sp>
    </p:spTree>
    <p:extLst>
      <p:ext uri="{BB962C8B-B14F-4D97-AF65-F5344CB8AC3E}">
        <p14:creationId xmlns:p14="http://schemas.microsoft.com/office/powerpoint/2010/main" val="2352882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25CE-E2B2-4558-A774-12A67458D374}"/>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5E835A9F-7801-4BA2-83BE-FAA19796FD6F}"/>
              </a:ext>
            </a:extLst>
          </p:cNvPr>
          <p:cNvSpPr>
            <a:spLocks noGrp="1"/>
          </p:cNvSpPr>
          <p:nvPr>
            <p:ph idx="1"/>
          </p:nvPr>
        </p:nvSpPr>
        <p:spPr/>
        <p:txBody>
          <a:bodyPr/>
          <a:lstStyle/>
          <a:p>
            <a:r>
              <a:rPr lang="zh-CN" altLang="en-US"/>
              <a:t>数据中心</a:t>
            </a:r>
            <a:endParaRPr lang="en-US" altLang="zh-CN"/>
          </a:p>
          <a:p>
            <a:pPr lvl="1"/>
            <a:r>
              <a:rPr lang="zh-CN" altLang="en-US"/>
              <a:t>数据中心 </a:t>
            </a:r>
            <a:r>
              <a:rPr lang="en-US" altLang="zh-CN"/>
              <a:t>(data center, DC)</a:t>
            </a:r>
            <a:r>
              <a:rPr lang="zh-CN" altLang="en-US"/>
              <a:t>是当前大数据处理体系结构的主要实现平台。包括计算机系统、与之配套的通信和存储系统、冗余通信连接、环境控制设备、监控设备及安全装置</a:t>
            </a:r>
            <a:endParaRPr lang="en-US" altLang="zh-CN"/>
          </a:p>
        </p:txBody>
      </p:sp>
      <p:pic>
        <p:nvPicPr>
          <p:cNvPr id="7" name="Picture 6">
            <a:extLst>
              <a:ext uri="{FF2B5EF4-FFF2-40B4-BE49-F238E27FC236}">
                <a16:creationId xmlns:a16="http://schemas.microsoft.com/office/drawing/2014/main" id="{7565C56C-08BD-4FBE-84E2-0544CCC6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659" y="2609278"/>
            <a:ext cx="2972122" cy="2080486"/>
          </a:xfrm>
          <a:prstGeom prst="rect">
            <a:avLst/>
          </a:prstGeom>
        </p:spPr>
      </p:pic>
      <p:pic>
        <p:nvPicPr>
          <p:cNvPr id="11" name="Picture 10">
            <a:extLst>
              <a:ext uri="{FF2B5EF4-FFF2-40B4-BE49-F238E27FC236}">
                <a16:creationId xmlns:a16="http://schemas.microsoft.com/office/drawing/2014/main" id="{BD766534-4157-4664-A8B5-DB429E774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446" y="2609278"/>
            <a:ext cx="3505199" cy="2090577"/>
          </a:xfrm>
          <a:prstGeom prst="rect">
            <a:avLst/>
          </a:prstGeom>
        </p:spPr>
      </p:pic>
      <p:pic>
        <p:nvPicPr>
          <p:cNvPr id="5" name="Picture 4">
            <a:extLst>
              <a:ext uri="{FF2B5EF4-FFF2-40B4-BE49-F238E27FC236}">
                <a16:creationId xmlns:a16="http://schemas.microsoft.com/office/drawing/2014/main" id="{BEF43E1C-A9D4-400C-8352-C6F90E26C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296" y="4816676"/>
            <a:ext cx="4014725" cy="1982536"/>
          </a:xfrm>
          <a:prstGeom prst="rect">
            <a:avLst/>
          </a:prstGeom>
        </p:spPr>
      </p:pic>
      <p:pic>
        <p:nvPicPr>
          <p:cNvPr id="9" name="Picture 8">
            <a:extLst>
              <a:ext uri="{FF2B5EF4-FFF2-40B4-BE49-F238E27FC236}">
                <a16:creationId xmlns:a16="http://schemas.microsoft.com/office/drawing/2014/main" id="{18DDF73A-F37B-40AB-99B7-BA61066E5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795" y="4816677"/>
            <a:ext cx="4879346" cy="1982535"/>
          </a:xfrm>
          <a:prstGeom prst="rect">
            <a:avLst/>
          </a:prstGeom>
        </p:spPr>
      </p:pic>
      <p:sp>
        <p:nvSpPr>
          <p:cNvPr id="12" name="Rectangle 11">
            <a:extLst>
              <a:ext uri="{FF2B5EF4-FFF2-40B4-BE49-F238E27FC236}">
                <a16:creationId xmlns:a16="http://schemas.microsoft.com/office/drawing/2014/main" id="{EDC8A2F0-3D11-4BD0-A5A2-87A3EB5EA3F2}"/>
              </a:ext>
            </a:extLst>
          </p:cNvPr>
          <p:cNvSpPr/>
          <p:nvPr/>
        </p:nvSpPr>
        <p:spPr>
          <a:xfrm>
            <a:off x="476563" y="3027591"/>
            <a:ext cx="3685401" cy="1477328"/>
          </a:xfrm>
          <a:prstGeom prst="rect">
            <a:avLst/>
          </a:prstGeom>
        </p:spPr>
        <p:txBody>
          <a:bodyPr wrap="square">
            <a:spAutoFit/>
          </a:bodyPr>
          <a:lstStyle/>
          <a:p>
            <a:r>
              <a:rPr lang="zh-CN" altLang="en-US"/>
              <a:t>      数据中心系统的外壳实际上是一个建筑，与大型仓库通常难以区分，我们将这样基础设施当作一个巨大计算机整体，叫</a:t>
            </a:r>
            <a:r>
              <a:rPr lang="zh-CN" altLang="en-US">
                <a:solidFill>
                  <a:srgbClr val="FF0000"/>
                </a:solidFill>
              </a:rPr>
              <a:t>仓库规模计算机 </a:t>
            </a:r>
            <a:r>
              <a:rPr lang="en-US" altLang="zh-CN"/>
              <a:t>(warehouse scale computer, WSC)</a:t>
            </a:r>
            <a:endParaRPr lang="en-US"/>
          </a:p>
        </p:txBody>
      </p:sp>
    </p:spTree>
    <p:extLst>
      <p:ext uri="{BB962C8B-B14F-4D97-AF65-F5344CB8AC3E}">
        <p14:creationId xmlns:p14="http://schemas.microsoft.com/office/powerpoint/2010/main" val="733053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a:t>数据中心体系结构</a:t>
            </a:r>
            <a:endParaRPr lang="en-US" altLang="zh-CN"/>
          </a:p>
          <a:p>
            <a:pPr lvl="1"/>
            <a:r>
              <a:rPr lang="zh-CN" altLang="en-US" sz="2200"/>
              <a:t>服务器硬件</a:t>
            </a:r>
            <a:endParaRPr lang="en-US" altLang="zh-CN" sz="2200"/>
          </a:p>
          <a:p>
            <a:pPr lvl="1"/>
            <a:r>
              <a:rPr lang="zh-CN" altLang="en-US" sz="2200"/>
              <a:t>存储</a:t>
            </a:r>
            <a:endParaRPr lang="en-US" altLang="zh-CN" sz="2200"/>
          </a:p>
          <a:p>
            <a:pPr lvl="1"/>
            <a:r>
              <a:rPr lang="zh-CN" altLang="en-US" sz="2200"/>
              <a:t>网络</a:t>
            </a:r>
            <a:endParaRPr lang="en-US" altLang="zh-CN" sz="2200"/>
          </a:p>
          <a:p>
            <a:pPr lvl="1"/>
            <a:r>
              <a:rPr lang="zh-CN" altLang="en-US" sz="2200"/>
              <a:t>数据中心的电力和能耗</a:t>
            </a:r>
            <a:endParaRPr lang="en-US" altLang="zh-CN" sz="2200"/>
          </a:p>
          <a:p>
            <a:pPr lvl="1"/>
            <a:r>
              <a:rPr lang="zh-CN" altLang="en-US" sz="2200"/>
              <a:t>数据中心的冷却系统</a:t>
            </a:r>
            <a:endParaRPr lang="en-US" altLang="zh-CN" sz="2200"/>
          </a:p>
        </p:txBody>
      </p:sp>
    </p:spTree>
    <p:extLst>
      <p:ext uri="{BB962C8B-B14F-4D97-AF65-F5344CB8AC3E}">
        <p14:creationId xmlns:p14="http://schemas.microsoft.com/office/powerpoint/2010/main" val="2912979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a:t>数据中心体系结构</a:t>
            </a:r>
            <a:endParaRPr lang="en-US" altLang="zh-CN"/>
          </a:p>
          <a:p>
            <a:pPr lvl="1"/>
            <a:r>
              <a:rPr lang="zh-CN" altLang="en-US" sz="2200"/>
              <a:t>服务器硬件</a:t>
            </a:r>
            <a:endParaRPr lang="en-US" altLang="zh-CN" sz="2200"/>
          </a:p>
          <a:p>
            <a:pPr marL="936000" lvl="2">
              <a:lnSpc>
                <a:spcPct val="110000"/>
              </a:lnSpc>
            </a:pPr>
            <a:r>
              <a:rPr lang="zh-CN" altLang="en-US" sz="1800"/>
              <a:t>服务器通常为低端服务器</a:t>
            </a:r>
          </a:p>
        </p:txBody>
      </p:sp>
      <p:pic>
        <p:nvPicPr>
          <p:cNvPr id="7" name="Picture 6">
            <a:extLst>
              <a:ext uri="{FF2B5EF4-FFF2-40B4-BE49-F238E27FC236}">
                <a16:creationId xmlns:a16="http://schemas.microsoft.com/office/drawing/2014/main" id="{1D4970A5-D0C0-4D4F-B5B4-46BFEA5C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870" y="3829816"/>
            <a:ext cx="2944484" cy="2200344"/>
          </a:xfrm>
          <a:prstGeom prst="rect">
            <a:avLst/>
          </a:prstGeom>
        </p:spPr>
      </p:pic>
      <p:sp>
        <p:nvSpPr>
          <p:cNvPr id="8" name="Rectangle 7">
            <a:extLst>
              <a:ext uri="{FF2B5EF4-FFF2-40B4-BE49-F238E27FC236}">
                <a16:creationId xmlns:a16="http://schemas.microsoft.com/office/drawing/2014/main" id="{323D4046-62EB-49A7-B1B3-E30D306CB69A}"/>
              </a:ext>
            </a:extLst>
          </p:cNvPr>
          <p:cNvSpPr/>
          <p:nvPr/>
        </p:nvSpPr>
        <p:spPr>
          <a:xfrm>
            <a:off x="8327801" y="1889526"/>
            <a:ext cx="453073" cy="461665"/>
          </a:xfrm>
          <a:prstGeom prst="rect">
            <a:avLst/>
          </a:prstGeom>
        </p:spPr>
        <p:txBody>
          <a:bodyPr wrap="none">
            <a:spAutoFit/>
          </a:bodyPr>
          <a:lstStyle/>
          <a:p>
            <a:r>
              <a:rPr lang="en-US" sz="2400" b="1">
                <a:solidFill>
                  <a:srgbClr val="FF0000"/>
                </a:solidFill>
              </a:rPr>
              <a:t>vs</a:t>
            </a:r>
          </a:p>
        </p:txBody>
      </p:sp>
      <p:sp>
        <p:nvSpPr>
          <p:cNvPr id="9" name="Rectangle 8">
            <a:extLst>
              <a:ext uri="{FF2B5EF4-FFF2-40B4-BE49-F238E27FC236}">
                <a16:creationId xmlns:a16="http://schemas.microsoft.com/office/drawing/2014/main" id="{92656BAC-1D50-4854-9BF1-A199CFA0360E}"/>
              </a:ext>
            </a:extLst>
          </p:cNvPr>
          <p:cNvSpPr/>
          <p:nvPr/>
        </p:nvSpPr>
        <p:spPr>
          <a:xfrm>
            <a:off x="6586860" y="1911917"/>
            <a:ext cx="1176925" cy="369332"/>
          </a:xfrm>
          <a:prstGeom prst="rect">
            <a:avLst/>
          </a:prstGeom>
        </p:spPr>
        <p:txBody>
          <a:bodyPr wrap="none">
            <a:spAutoFit/>
          </a:bodyPr>
          <a:lstStyle/>
          <a:p>
            <a:r>
              <a:rPr lang="zh-CN" altLang="en-US">
                <a:latin typeface="微软雅黑" panose="020B0503020204020204" pitchFamily="34" charset="-122"/>
                <a:ea typeface="微软雅黑" panose="020B0503020204020204" pitchFamily="34" charset="-122"/>
              </a:rPr>
              <a:t>数据中心 </a:t>
            </a:r>
            <a:endParaRPr lang="en-US">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E920D087-D6C8-4890-B660-A7143BB3697B}"/>
              </a:ext>
            </a:extLst>
          </p:cNvPr>
          <p:cNvSpPr/>
          <p:nvPr/>
        </p:nvSpPr>
        <p:spPr>
          <a:xfrm>
            <a:off x="9344890" y="1947745"/>
            <a:ext cx="1569660" cy="369332"/>
          </a:xfrm>
          <a:prstGeom prst="rect">
            <a:avLst/>
          </a:prstGeom>
        </p:spPr>
        <p:txBody>
          <a:bodyPr wrap="none">
            <a:spAutoFit/>
          </a:bodyPr>
          <a:lstStyle/>
          <a:p>
            <a:r>
              <a:rPr lang="zh-CN" altLang="en-US">
                <a:latin typeface="微软雅黑" panose="020B0503020204020204" pitchFamily="34" charset="-122"/>
                <a:ea typeface="微软雅黑" panose="020B0503020204020204" pitchFamily="34" charset="-122"/>
              </a:rPr>
              <a:t>高性能计算机</a:t>
            </a:r>
            <a:endParaRPr lang="en-US">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9D10DAC5-E1A1-438D-ADE3-8821654C8010}"/>
              </a:ext>
            </a:extLst>
          </p:cNvPr>
          <p:cNvSpPr/>
          <p:nvPr/>
        </p:nvSpPr>
        <p:spPr>
          <a:xfrm>
            <a:off x="6145617" y="2629487"/>
            <a:ext cx="2089033" cy="1200329"/>
          </a:xfrm>
          <a:prstGeom prst="rect">
            <a:avLst/>
          </a:prstGeom>
        </p:spPr>
        <p:txBody>
          <a:bodyPr wrap="none">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小型计算任务</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可分解为子任务</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利数据检索</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46DF6D9C-7958-4312-8EC6-94B2DFA891B9}"/>
              </a:ext>
            </a:extLst>
          </p:cNvPr>
          <p:cNvSpPr/>
          <p:nvPr/>
        </p:nvSpPr>
        <p:spPr>
          <a:xfrm>
            <a:off x="9085203" y="2629487"/>
            <a:ext cx="2319866" cy="1200329"/>
          </a:xfrm>
          <a:prstGeom prst="rect">
            <a:avLst/>
          </a:prstGeom>
        </p:spPr>
        <p:txBody>
          <a:bodyPr wrap="none">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大型复杂问题</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不可分解为子任务</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例天气预测</a:t>
            </a:r>
            <a:endParaRPr lang="en-US" altLang="zh-CN">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7030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3363946" cy="5697415"/>
          </a:xfrm>
        </p:spPr>
        <p:txBody>
          <a:bodyPr>
            <a:normAutofit/>
          </a:bodyPr>
          <a:lstStyle/>
          <a:p>
            <a:r>
              <a:rPr lang="zh-CN" altLang="en-US" dirty="0"/>
              <a:t>数据中心体系结构</a:t>
            </a:r>
            <a:endParaRPr lang="en-US" altLang="zh-CN" dirty="0"/>
          </a:p>
          <a:p>
            <a:pPr lvl="1"/>
            <a:r>
              <a:rPr lang="zh-CN" altLang="en-US" sz="2200" dirty="0"/>
              <a:t>服务器硬件</a:t>
            </a:r>
            <a:endParaRPr lang="en-US" altLang="zh-CN" sz="2200" dirty="0"/>
          </a:p>
          <a:p>
            <a:pPr marL="936000" lvl="2">
              <a:lnSpc>
                <a:spcPct val="110000"/>
              </a:lnSpc>
            </a:pPr>
            <a:r>
              <a:rPr lang="zh-CN" altLang="en-US" sz="1800" dirty="0"/>
              <a:t>服务器通常为低端服务器</a:t>
            </a:r>
            <a:endParaRPr lang="en-US" altLang="zh-CN" sz="1800" dirty="0"/>
          </a:p>
          <a:p>
            <a:pPr lvl="1"/>
            <a:r>
              <a:rPr lang="zh-CN" altLang="en-US" sz="2200" dirty="0"/>
              <a:t>存储</a:t>
            </a:r>
            <a:endParaRPr lang="en-US" altLang="zh-CN" sz="2200" dirty="0"/>
          </a:p>
          <a:p>
            <a:pPr marL="936000" lvl="2"/>
            <a:r>
              <a:rPr lang="zh-CN" altLang="en-US" sz="1800" dirty="0"/>
              <a:t>依靠本地磁盘</a:t>
            </a:r>
            <a:endParaRPr lang="en-US" altLang="zh-CN" sz="1800" dirty="0"/>
          </a:p>
          <a:p>
            <a:pPr marL="936000" lvl="2"/>
            <a:r>
              <a:rPr lang="en-US" altLang="zh-CN" sz="1800" dirty="0"/>
              <a:t>WSC</a:t>
            </a:r>
            <a:r>
              <a:rPr lang="zh-CN" altLang="en-US" sz="1800" dirty="0"/>
              <a:t>通常使用桌面级磁盘而不是企业级地盘</a:t>
            </a:r>
            <a:endParaRPr lang="en-US" altLang="zh-CN" sz="1800" dirty="0"/>
          </a:p>
        </p:txBody>
      </p:sp>
      <p:sp>
        <p:nvSpPr>
          <p:cNvPr id="6" name="Rectangle 5">
            <a:extLst>
              <a:ext uri="{FF2B5EF4-FFF2-40B4-BE49-F238E27FC236}">
                <a16:creationId xmlns:a16="http://schemas.microsoft.com/office/drawing/2014/main" id="{490FC2C8-B0CF-4EF6-8426-FD01388AA591}"/>
              </a:ext>
            </a:extLst>
          </p:cNvPr>
          <p:cNvSpPr/>
          <p:nvPr/>
        </p:nvSpPr>
        <p:spPr>
          <a:xfrm>
            <a:off x="6845594" y="6282988"/>
            <a:ext cx="1541256" cy="369332"/>
          </a:xfrm>
          <a:prstGeom prst="rect">
            <a:avLst/>
          </a:prstGeom>
        </p:spPr>
        <p:txBody>
          <a:bodyPr wrap="none">
            <a:spAutoFit/>
          </a:bodyPr>
          <a:lstStyle/>
          <a:p>
            <a:r>
              <a:rPr lang="en-US" altLang="zh-CN" dirty="0"/>
              <a:t>WSC</a:t>
            </a:r>
            <a:r>
              <a:rPr lang="zh-CN" altLang="en-US" dirty="0"/>
              <a:t>存储结构</a:t>
            </a:r>
            <a:endParaRPr lang="en-US" dirty="0"/>
          </a:p>
        </p:txBody>
      </p:sp>
      <p:grpSp>
        <p:nvGrpSpPr>
          <p:cNvPr id="7" name="组合 6">
            <a:extLst>
              <a:ext uri="{FF2B5EF4-FFF2-40B4-BE49-F238E27FC236}">
                <a16:creationId xmlns:a16="http://schemas.microsoft.com/office/drawing/2014/main" id="{05737E35-3C41-4CF3-933F-061C6B55A3CC}"/>
              </a:ext>
            </a:extLst>
          </p:cNvPr>
          <p:cNvGrpSpPr/>
          <p:nvPr/>
        </p:nvGrpSpPr>
        <p:grpSpPr>
          <a:xfrm>
            <a:off x="3702571" y="886115"/>
            <a:ext cx="8559800" cy="5429250"/>
            <a:chOff x="5719" y="1821"/>
            <a:chExt cx="13480" cy="8550"/>
          </a:xfrm>
        </p:grpSpPr>
        <p:grpSp>
          <p:nvGrpSpPr>
            <p:cNvPr id="8" name="组合 7">
              <a:extLst>
                <a:ext uri="{FF2B5EF4-FFF2-40B4-BE49-F238E27FC236}">
                  <a16:creationId xmlns:a16="http://schemas.microsoft.com/office/drawing/2014/main" id="{0457BC2F-624C-4A98-8409-DE2E1471A719}"/>
                </a:ext>
              </a:extLst>
            </p:cNvPr>
            <p:cNvGrpSpPr/>
            <p:nvPr/>
          </p:nvGrpSpPr>
          <p:grpSpPr>
            <a:xfrm>
              <a:off x="5767" y="2102"/>
              <a:ext cx="13432" cy="8148"/>
              <a:chOff x="5767" y="2102"/>
              <a:chExt cx="13432" cy="8148"/>
            </a:xfrm>
          </p:grpSpPr>
          <p:grpSp>
            <p:nvGrpSpPr>
              <p:cNvPr id="10" name="组合 9">
                <a:extLst>
                  <a:ext uri="{FF2B5EF4-FFF2-40B4-BE49-F238E27FC236}">
                    <a16:creationId xmlns:a16="http://schemas.microsoft.com/office/drawing/2014/main" id="{7BE05610-7C2A-4368-A8A7-58FE61581722}"/>
                  </a:ext>
                </a:extLst>
              </p:cNvPr>
              <p:cNvGrpSpPr/>
              <p:nvPr/>
            </p:nvGrpSpPr>
            <p:grpSpPr>
              <a:xfrm>
                <a:off x="5767" y="2102"/>
                <a:ext cx="9547" cy="8149"/>
                <a:chOff x="9034" y="2192"/>
                <a:chExt cx="9547" cy="8149"/>
              </a:xfrm>
            </p:grpSpPr>
            <p:grpSp>
              <p:nvGrpSpPr>
                <p:cNvPr id="14" name="组合 13">
                  <a:extLst>
                    <a:ext uri="{FF2B5EF4-FFF2-40B4-BE49-F238E27FC236}">
                      <a16:creationId xmlns:a16="http://schemas.microsoft.com/office/drawing/2014/main" id="{6B8EAD76-00F0-423E-93D9-F0C639216D75}"/>
                    </a:ext>
                  </a:extLst>
                </p:cNvPr>
                <p:cNvGrpSpPr/>
                <p:nvPr/>
              </p:nvGrpSpPr>
              <p:grpSpPr>
                <a:xfrm>
                  <a:off x="10171" y="2192"/>
                  <a:ext cx="6994" cy="1852"/>
                  <a:chOff x="10171" y="2192"/>
                  <a:chExt cx="8533" cy="2427"/>
                </a:xfrm>
              </p:grpSpPr>
              <p:grpSp>
                <p:nvGrpSpPr>
                  <p:cNvPr id="141" name="组合 140">
                    <a:extLst>
                      <a:ext uri="{FF2B5EF4-FFF2-40B4-BE49-F238E27FC236}">
                        <a16:creationId xmlns:a16="http://schemas.microsoft.com/office/drawing/2014/main" id="{B10082F4-037A-45DB-B58A-F64DFB24A8EC}"/>
                      </a:ext>
                    </a:extLst>
                  </p:cNvPr>
                  <p:cNvGrpSpPr/>
                  <p:nvPr/>
                </p:nvGrpSpPr>
                <p:grpSpPr>
                  <a:xfrm>
                    <a:off x="10171" y="2192"/>
                    <a:ext cx="7116" cy="2427"/>
                    <a:chOff x="10171" y="2192"/>
                    <a:chExt cx="7116" cy="2427"/>
                  </a:xfrm>
                </p:grpSpPr>
                <p:grpSp>
                  <p:nvGrpSpPr>
                    <p:cNvPr id="143" name="组合 142">
                      <a:extLst>
                        <a:ext uri="{FF2B5EF4-FFF2-40B4-BE49-F238E27FC236}">
                          <a16:creationId xmlns:a16="http://schemas.microsoft.com/office/drawing/2014/main" id="{4D03A109-41E8-468C-91BF-26638E5E7A58}"/>
                        </a:ext>
                      </a:extLst>
                    </p:cNvPr>
                    <p:cNvGrpSpPr/>
                    <p:nvPr/>
                  </p:nvGrpSpPr>
                  <p:grpSpPr>
                    <a:xfrm>
                      <a:off x="10171" y="2192"/>
                      <a:ext cx="2582" cy="1927"/>
                      <a:chOff x="10171" y="2192"/>
                      <a:chExt cx="2582" cy="1927"/>
                    </a:xfrm>
                  </p:grpSpPr>
                  <p:sp>
                    <p:nvSpPr>
                      <p:cNvPr id="157" name="椭圆 156">
                        <a:extLst>
                          <a:ext uri="{FF2B5EF4-FFF2-40B4-BE49-F238E27FC236}">
                            <a16:creationId xmlns:a16="http://schemas.microsoft.com/office/drawing/2014/main" id="{053DF280-D417-463A-9E1C-6E4CB6821208}"/>
                          </a:ext>
                        </a:extLst>
                      </p:cNvPr>
                      <p:cNvSpPr/>
                      <p:nvPr/>
                    </p:nvSpPr>
                    <p:spPr>
                      <a:xfrm>
                        <a:off x="1061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schemeClr val="tx1"/>
                          </a:solidFill>
                        </a:endParaRPr>
                      </a:p>
                    </p:txBody>
                  </p:sp>
                  <p:sp>
                    <p:nvSpPr>
                      <p:cNvPr id="158" name="矩形 157">
                        <a:extLst>
                          <a:ext uri="{FF2B5EF4-FFF2-40B4-BE49-F238E27FC236}">
                            <a16:creationId xmlns:a16="http://schemas.microsoft.com/office/drawing/2014/main" id="{0F4AC612-6E85-4C77-94B2-21DC48E7BD28}"/>
                          </a:ext>
                        </a:extLst>
                      </p:cNvPr>
                      <p:cNvSpPr/>
                      <p:nvPr/>
                    </p:nvSpPr>
                    <p:spPr>
                      <a:xfrm>
                        <a:off x="1061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nvGrpSpPr>
                      <p:cNvPr id="159" name="组合 158">
                        <a:extLst>
                          <a:ext uri="{FF2B5EF4-FFF2-40B4-BE49-F238E27FC236}">
                            <a16:creationId xmlns:a16="http://schemas.microsoft.com/office/drawing/2014/main" id="{28FD7063-1460-451F-8B08-067699FBB949}"/>
                          </a:ext>
                        </a:extLst>
                      </p:cNvPr>
                      <p:cNvGrpSpPr/>
                      <p:nvPr/>
                    </p:nvGrpSpPr>
                    <p:grpSpPr>
                      <a:xfrm>
                        <a:off x="11903" y="2192"/>
                        <a:ext cx="850" cy="1416"/>
                        <a:chOff x="11661" y="2192"/>
                        <a:chExt cx="850" cy="1416"/>
                      </a:xfrm>
                    </p:grpSpPr>
                    <p:sp>
                      <p:nvSpPr>
                        <p:cNvPr id="163" name="椭圆 162">
                          <a:extLst>
                            <a:ext uri="{FF2B5EF4-FFF2-40B4-BE49-F238E27FC236}">
                              <a16:creationId xmlns:a16="http://schemas.microsoft.com/office/drawing/2014/main" id="{9231E189-B6D0-4340-AFA8-092D63EAD02B}"/>
                            </a:ext>
                          </a:extLst>
                        </p:cNvPr>
                        <p:cNvSpPr/>
                        <p:nvPr/>
                      </p:nvSpPr>
                      <p:spPr>
                        <a:xfrm>
                          <a:off x="1166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E3589C62-4B8D-47EE-9A6A-E9B48542021C}"/>
                            </a:ext>
                          </a:extLst>
                        </p:cNvPr>
                        <p:cNvSpPr/>
                        <p:nvPr/>
                      </p:nvSpPr>
                      <p:spPr>
                        <a:xfrm>
                          <a:off x="1166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sp>
                    <p:nvSpPr>
                      <p:cNvPr id="160" name="文本框 159">
                        <a:extLst>
                          <a:ext uri="{FF2B5EF4-FFF2-40B4-BE49-F238E27FC236}">
                            <a16:creationId xmlns:a16="http://schemas.microsoft.com/office/drawing/2014/main" id="{50E93116-2BF6-4638-B767-AE9A8310C0AE}"/>
                          </a:ext>
                        </a:extLst>
                      </p:cNvPr>
                      <p:cNvSpPr txBox="1"/>
                      <p:nvPr/>
                    </p:nvSpPr>
                    <p:spPr>
                      <a:xfrm>
                        <a:off x="11462" y="3042"/>
                        <a:ext cx="440" cy="1077"/>
                      </a:xfrm>
                      <a:prstGeom prst="rect">
                        <a:avLst/>
                      </a:prstGeom>
                      <a:noFill/>
                    </p:spPr>
                    <p:txBody>
                      <a:bodyPr wrap="square" rtlCol="0">
                        <a:spAutoFit/>
                      </a:bodyPr>
                      <a:lstStyle/>
                      <a:p>
                        <a:pPr algn="ctr"/>
                        <a:r>
                          <a:rPr lang="en-US" altLang="zh-CN" sz="1400"/>
                          <a:t>...</a:t>
                        </a:r>
                      </a:p>
                    </p:txBody>
                  </p:sp>
                  <p:sp>
                    <p:nvSpPr>
                      <p:cNvPr id="161" name="矩形 160">
                        <a:extLst>
                          <a:ext uri="{FF2B5EF4-FFF2-40B4-BE49-F238E27FC236}">
                            <a16:creationId xmlns:a16="http://schemas.microsoft.com/office/drawing/2014/main" id="{586B63C9-2964-4E93-8442-D440928F1535}"/>
                          </a:ext>
                        </a:extLst>
                      </p:cNvPr>
                      <p:cNvSpPr/>
                      <p:nvPr/>
                    </p:nvSpPr>
                    <p:spPr>
                      <a:xfrm>
                        <a:off x="10610" y="3610"/>
                        <a:ext cx="2142" cy="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L2 cache</a:t>
                        </a:r>
                      </a:p>
                    </p:txBody>
                  </p:sp>
                  <p:sp>
                    <p:nvSpPr>
                      <p:cNvPr id="162" name="文本框 161">
                        <a:extLst>
                          <a:ext uri="{FF2B5EF4-FFF2-40B4-BE49-F238E27FC236}">
                            <a16:creationId xmlns:a16="http://schemas.microsoft.com/office/drawing/2014/main" id="{AA1325E4-AAAD-47BB-AF4A-72DCE06908D4}"/>
                          </a:ext>
                        </a:extLst>
                      </p:cNvPr>
                      <p:cNvSpPr txBox="1"/>
                      <p:nvPr/>
                    </p:nvSpPr>
                    <p:spPr>
                      <a:xfrm>
                        <a:off x="10171" y="2400"/>
                        <a:ext cx="1730" cy="506"/>
                      </a:xfrm>
                      <a:prstGeom prst="rect">
                        <a:avLst/>
                      </a:prstGeom>
                      <a:noFill/>
                    </p:spPr>
                    <p:txBody>
                      <a:bodyPr wrap="square" rtlCol="0">
                        <a:spAutoFit/>
                      </a:bodyPr>
                      <a:lstStyle/>
                      <a:p>
                        <a:pPr algn="ctr"/>
                        <a:r>
                          <a:rPr lang="zh-CN" altLang="en-US" sz="1000"/>
                          <a:t>处理机</a:t>
                        </a:r>
                      </a:p>
                    </p:txBody>
                  </p:sp>
                </p:grpSp>
                <p:sp>
                  <p:nvSpPr>
                    <p:cNvPr id="144" name="文本框 143">
                      <a:extLst>
                        <a:ext uri="{FF2B5EF4-FFF2-40B4-BE49-F238E27FC236}">
                          <a16:creationId xmlns:a16="http://schemas.microsoft.com/office/drawing/2014/main" id="{B3AABA51-2B62-4392-87C6-3AF8443AC23E}"/>
                        </a:ext>
                      </a:extLst>
                    </p:cNvPr>
                    <p:cNvSpPr txBox="1"/>
                    <p:nvPr/>
                  </p:nvSpPr>
                  <p:spPr>
                    <a:xfrm>
                      <a:off x="11461" y="2400"/>
                      <a:ext cx="1730" cy="506"/>
                    </a:xfrm>
                    <a:prstGeom prst="rect">
                      <a:avLst/>
                    </a:prstGeom>
                    <a:noFill/>
                  </p:spPr>
                  <p:txBody>
                    <a:bodyPr wrap="square" rtlCol="0">
                      <a:spAutoFit/>
                    </a:bodyPr>
                    <a:lstStyle/>
                    <a:p>
                      <a:pPr algn="ctr"/>
                      <a:r>
                        <a:rPr lang="zh-CN" altLang="en-US" sz="1000"/>
                        <a:t>处理机</a:t>
                      </a:r>
                    </a:p>
                  </p:txBody>
                </p:sp>
                <p:sp>
                  <p:nvSpPr>
                    <p:cNvPr id="145" name="文本框 144">
                      <a:extLst>
                        <a:ext uri="{FF2B5EF4-FFF2-40B4-BE49-F238E27FC236}">
                          <a16:creationId xmlns:a16="http://schemas.microsoft.com/office/drawing/2014/main" id="{71E3ABCF-5565-4702-8C1A-831837572E8D}"/>
                        </a:ext>
                      </a:extLst>
                    </p:cNvPr>
                    <p:cNvSpPr txBox="1"/>
                    <p:nvPr/>
                  </p:nvSpPr>
                  <p:spPr>
                    <a:xfrm>
                      <a:off x="13191" y="3355"/>
                      <a:ext cx="1074" cy="760"/>
                    </a:xfrm>
                    <a:prstGeom prst="rect">
                      <a:avLst/>
                    </a:prstGeom>
                    <a:noFill/>
                  </p:spPr>
                  <p:txBody>
                    <a:bodyPr wrap="square" rtlCol="0">
                      <a:spAutoFit/>
                    </a:bodyPr>
                    <a:lstStyle/>
                    <a:p>
                      <a:pPr algn="ctr"/>
                      <a:r>
                        <a:rPr lang="en-US" altLang="zh-CN"/>
                        <a:t>...</a:t>
                      </a:r>
                    </a:p>
                  </p:txBody>
                </p:sp>
                <p:grpSp>
                  <p:nvGrpSpPr>
                    <p:cNvPr id="146" name="组合 145">
                      <a:extLst>
                        <a:ext uri="{FF2B5EF4-FFF2-40B4-BE49-F238E27FC236}">
                          <a16:creationId xmlns:a16="http://schemas.microsoft.com/office/drawing/2014/main" id="{4B077905-8933-4BDF-A495-931275849CD0}"/>
                        </a:ext>
                      </a:extLst>
                    </p:cNvPr>
                    <p:cNvGrpSpPr/>
                    <p:nvPr/>
                  </p:nvGrpSpPr>
                  <p:grpSpPr>
                    <a:xfrm>
                      <a:off x="14265" y="2192"/>
                      <a:ext cx="2582" cy="1927"/>
                      <a:chOff x="10171" y="2192"/>
                      <a:chExt cx="2582" cy="1927"/>
                    </a:xfrm>
                  </p:grpSpPr>
                  <p:sp>
                    <p:nvSpPr>
                      <p:cNvPr id="149" name="椭圆 148">
                        <a:extLst>
                          <a:ext uri="{FF2B5EF4-FFF2-40B4-BE49-F238E27FC236}">
                            <a16:creationId xmlns:a16="http://schemas.microsoft.com/office/drawing/2014/main" id="{BCBF106A-60F1-42FA-A24B-F3FE1B1ADA5D}"/>
                          </a:ext>
                        </a:extLst>
                      </p:cNvPr>
                      <p:cNvSpPr/>
                      <p:nvPr/>
                    </p:nvSpPr>
                    <p:spPr>
                      <a:xfrm>
                        <a:off x="1061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schemeClr val="tx1"/>
                          </a:solidFill>
                        </a:endParaRPr>
                      </a:p>
                    </p:txBody>
                  </p:sp>
                  <p:sp>
                    <p:nvSpPr>
                      <p:cNvPr id="150" name="矩形 149">
                        <a:extLst>
                          <a:ext uri="{FF2B5EF4-FFF2-40B4-BE49-F238E27FC236}">
                            <a16:creationId xmlns:a16="http://schemas.microsoft.com/office/drawing/2014/main" id="{CFB7BA82-9232-4E73-8457-1199EEFCF425}"/>
                          </a:ext>
                        </a:extLst>
                      </p:cNvPr>
                      <p:cNvSpPr/>
                      <p:nvPr/>
                    </p:nvSpPr>
                    <p:spPr>
                      <a:xfrm>
                        <a:off x="1061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nvGrpSpPr>
                      <p:cNvPr id="151" name="组合 150">
                        <a:extLst>
                          <a:ext uri="{FF2B5EF4-FFF2-40B4-BE49-F238E27FC236}">
                            <a16:creationId xmlns:a16="http://schemas.microsoft.com/office/drawing/2014/main" id="{00DFAE0F-04F6-4BCB-9B4D-0E458AAA7F03}"/>
                          </a:ext>
                        </a:extLst>
                      </p:cNvPr>
                      <p:cNvGrpSpPr/>
                      <p:nvPr/>
                    </p:nvGrpSpPr>
                    <p:grpSpPr>
                      <a:xfrm>
                        <a:off x="11903" y="2192"/>
                        <a:ext cx="850" cy="1416"/>
                        <a:chOff x="11661" y="2192"/>
                        <a:chExt cx="850" cy="1416"/>
                      </a:xfrm>
                    </p:grpSpPr>
                    <p:sp>
                      <p:nvSpPr>
                        <p:cNvPr id="155" name="椭圆 154">
                          <a:extLst>
                            <a:ext uri="{FF2B5EF4-FFF2-40B4-BE49-F238E27FC236}">
                              <a16:creationId xmlns:a16="http://schemas.microsoft.com/office/drawing/2014/main" id="{ADDB1C42-D141-4171-803D-96FE729467B1}"/>
                            </a:ext>
                          </a:extLst>
                        </p:cNvPr>
                        <p:cNvSpPr/>
                        <p:nvPr/>
                      </p:nvSpPr>
                      <p:spPr>
                        <a:xfrm>
                          <a:off x="1166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FDC24C1-1248-466F-9090-A97938287DB8}"/>
                            </a:ext>
                          </a:extLst>
                        </p:cNvPr>
                        <p:cNvSpPr/>
                        <p:nvPr/>
                      </p:nvSpPr>
                      <p:spPr>
                        <a:xfrm>
                          <a:off x="1166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sp>
                    <p:nvSpPr>
                      <p:cNvPr id="152" name="文本框 151">
                        <a:extLst>
                          <a:ext uri="{FF2B5EF4-FFF2-40B4-BE49-F238E27FC236}">
                            <a16:creationId xmlns:a16="http://schemas.microsoft.com/office/drawing/2014/main" id="{4CEB1334-ADA4-49D2-A723-5F55A58CE03A}"/>
                          </a:ext>
                        </a:extLst>
                      </p:cNvPr>
                      <p:cNvSpPr txBox="1"/>
                      <p:nvPr/>
                    </p:nvSpPr>
                    <p:spPr>
                      <a:xfrm>
                        <a:off x="11462" y="3042"/>
                        <a:ext cx="440" cy="1077"/>
                      </a:xfrm>
                      <a:prstGeom prst="rect">
                        <a:avLst/>
                      </a:prstGeom>
                      <a:noFill/>
                    </p:spPr>
                    <p:txBody>
                      <a:bodyPr wrap="square" rtlCol="0">
                        <a:spAutoFit/>
                      </a:bodyPr>
                      <a:lstStyle/>
                      <a:p>
                        <a:pPr algn="ctr"/>
                        <a:r>
                          <a:rPr lang="en-US" altLang="zh-CN" sz="1400"/>
                          <a:t>...</a:t>
                        </a:r>
                      </a:p>
                    </p:txBody>
                  </p:sp>
                  <p:sp>
                    <p:nvSpPr>
                      <p:cNvPr id="153" name="矩形 152">
                        <a:extLst>
                          <a:ext uri="{FF2B5EF4-FFF2-40B4-BE49-F238E27FC236}">
                            <a16:creationId xmlns:a16="http://schemas.microsoft.com/office/drawing/2014/main" id="{95C994F5-8231-4F9F-A65B-CF33C0713781}"/>
                          </a:ext>
                        </a:extLst>
                      </p:cNvPr>
                      <p:cNvSpPr/>
                      <p:nvPr/>
                    </p:nvSpPr>
                    <p:spPr>
                      <a:xfrm>
                        <a:off x="10610" y="3610"/>
                        <a:ext cx="2142" cy="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L2 cache</a:t>
                        </a:r>
                      </a:p>
                    </p:txBody>
                  </p:sp>
                  <p:sp>
                    <p:nvSpPr>
                      <p:cNvPr id="154" name="文本框 153">
                        <a:extLst>
                          <a:ext uri="{FF2B5EF4-FFF2-40B4-BE49-F238E27FC236}">
                            <a16:creationId xmlns:a16="http://schemas.microsoft.com/office/drawing/2014/main" id="{A9982240-4276-443F-B660-144B5E08B48A}"/>
                          </a:ext>
                        </a:extLst>
                      </p:cNvPr>
                      <p:cNvSpPr txBox="1"/>
                      <p:nvPr/>
                    </p:nvSpPr>
                    <p:spPr>
                      <a:xfrm>
                        <a:off x="10171" y="2401"/>
                        <a:ext cx="1730" cy="506"/>
                      </a:xfrm>
                      <a:prstGeom prst="rect">
                        <a:avLst/>
                      </a:prstGeom>
                      <a:noFill/>
                    </p:spPr>
                    <p:txBody>
                      <a:bodyPr wrap="square" rtlCol="0">
                        <a:spAutoFit/>
                      </a:bodyPr>
                      <a:lstStyle/>
                      <a:p>
                        <a:pPr algn="ctr"/>
                        <a:r>
                          <a:rPr lang="zh-CN" altLang="en-US" sz="1000"/>
                          <a:t>处理机</a:t>
                        </a:r>
                      </a:p>
                    </p:txBody>
                  </p:sp>
                </p:grpSp>
                <p:sp>
                  <p:nvSpPr>
                    <p:cNvPr id="147" name="文本框 146">
                      <a:extLst>
                        <a:ext uri="{FF2B5EF4-FFF2-40B4-BE49-F238E27FC236}">
                          <a16:creationId xmlns:a16="http://schemas.microsoft.com/office/drawing/2014/main" id="{22B0D563-3E0C-41E7-92B7-2A3239BDB9A7}"/>
                        </a:ext>
                      </a:extLst>
                    </p:cNvPr>
                    <p:cNvSpPr txBox="1"/>
                    <p:nvPr/>
                  </p:nvSpPr>
                  <p:spPr>
                    <a:xfrm>
                      <a:off x="15557" y="2400"/>
                      <a:ext cx="1730" cy="506"/>
                    </a:xfrm>
                    <a:prstGeom prst="rect">
                      <a:avLst/>
                    </a:prstGeom>
                    <a:noFill/>
                  </p:spPr>
                  <p:txBody>
                    <a:bodyPr wrap="square" rtlCol="0">
                      <a:spAutoFit/>
                    </a:bodyPr>
                    <a:lstStyle/>
                    <a:p>
                      <a:pPr algn="ctr"/>
                      <a:r>
                        <a:rPr lang="zh-CN" altLang="en-US" sz="1000"/>
                        <a:t>处理机</a:t>
                      </a:r>
                    </a:p>
                  </p:txBody>
                </p:sp>
                <p:sp>
                  <p:nvSpPr>
                    <p:cNvPr id="148" name="矩形 147">
                      <a:extLst>
                        <a:ext uri="{FF2B5EF4-FFF2-40B4-BE49-F238E27FC236}">
                          <a16:creationId xmlns:a16="http://schemas.microsoft.com/office/drawing/2014/main" id="{D19AED87-0C3D-4CAB-8E7C-CB7E5BB76FD2}"/>
                        </a:ext>
                      </a:extLst>
                    </p:cNvPr>
                    <p:cNvSpPr/>
                    <p:nvPr/>
                  </p:nvSpPr>
                  <p:spPr>
                    <a:xfrm>
                      <a:off x="10611" y="4114"/>
                      <a:ext cx="6235" cy="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本地</a:t>
                      </a:r>
                      <a:r>
                        <a:rPr lang="en-US" altLang="zh-CN" sz="1600">
                          <a:solidFill>
                            <a:schemeClr val="tx1"/>
                          </a:solidFill>
                        </a:rPr>
                        <a:t>DRAM</a:t>
                      </a:r>
                    </a:p>
                  </p:txBody>
                </p:sp>
              </p:grpSp>
              <p:sp>
                <p:nvSpPr>
                  <p:cNvPr id="142" name="圆柱形 38">
                    <a:extLst>
                      <a:ext uri="{FF2B5EF4-FFF2-40B4-BE49-F238E27FC236}">
                        <a16:creationId xmlns:a16="http://schemas.microsoft.com/office/drawing/2014/main" id="{16D4A397-596A-441C-B66F-3CA9CA141FC0}"/>
                      </a:ext>
                    </a:extLst>
                  </p:cNvPr>
                  <p:cNvSpPr/>
                  <p:nvPr/>
                </p:nvSpPr>
                <p:spPr>
                  <a:xfrm>
                    <a:off x="17287" y="4051"/>
                    <a:ext cx="1417" cy="567"/>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硬盘</a:t>
                    </a:r>
                    <a:r>
                      <a:rPr lang="en-US" altLang="zh-CN" sz="900">
                        <a:solidFill>
                          <a:schemeClr val="tx1"/>
                        </a:solidFill>
                      </a:rPr>
                      <a:t>/</a:t>
                    </a:r>
                    <a:r>
                      <a:rPr lang="zh-CN" altLang="en-US" sz="900">
                        <a:solidFill>
                          <a:schemeClr val="tx1"/>
                        </a:solidFill>
                      </a:rPr>
                      <a:t>闪存</a:t>
                    </a:r>
                  </a:p>
                </p:txBody>
              </p:sp>
            </p:grpSp>
            <p:sp>
              <p:nvSpPr>
                <p:cNvPr id="15" name="梯形 14">
                  <a:extLst>
                    <a:ext uri="{FF2B5EF4-FFF2-40B4-BE49-F238E27FC236}">
                      <a16:creationId xmlns:a16="http://schemas.microsoft.com/office/drawing/2014/main" id="{A740F0C8-35F6-451F-8F05-F95B71DFC1D2}"/>
                    </a:ext>
                  </a:extLst>
                </p:cNvPr>
                <p:cNvSpPr/>
                <p:nvPr/>
              </p:nvSpPr>
              <p:spPr>
                <a:xfrm>
                  <a:off x="12235" y="4657"/>
                  <a:ext cx="1701" cy="567"/>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机架交换机</a:t>
                  </a:r>
                </a:p>
              </p:txBody>
            </p:sp>
            <p:grpSp>
              <p:nvGrpSpPr>
                <p:cNvPr id="16" name="组合 15">
                  <a:extLst>
                    <a:ext uri="{FF2B5EF4-FFF2-40B4-BE49-F238E27FC236}">
                      <a16:creationId xmlns:a16="http://schemas.microsoft.com/office/drawing/2014/main" id="{291FEDF5-475E-4381-85C0-5F5F45719221}"/>
                    </a:ext>
                  </a:extLst>
                </p:cNvPr>
                <p:cNvGrpSpPr/>
                <p:nvPr/>
              </p:nvGrpSpPr>
              <p:grpSpPr>
                <a:xfrm>
                  <a:off x="9175" y="5776"/>
                  <a:ext cx="3412" cy="1033"/>
                  <a:chOff x="9833" y="5208"/>
                  <a:chExt cx="3412" cy="1033"/>
                </a:xfrm>
              </p:grpSpPr>
              <p:grpSp>
                <p:nvGrpSpPr>
                  <p:cNvPr id="125" name="组合 124">
                    <a:extLst>
                      <a:ext uri="{FF2B5EF4-FFF2-40B4-BE49-F238E27FC236}">
                        <a16:creationId xmlns:a16="http://schemas.microsoft.com/office/drawing/2014/main" id="{CC216213-2302-4C42-8343-836D255617DC}"/>
                      </a:ext>
                    </a:extLst>
                  </p:cNvPr>
                  <p:cNvGrpSpPr/>
                  <p:nvPr/>
                </p:nvGrpSpPr>
                <p:grpSpPr>
                  <a:xfrm>
                    <a:off x="9833" y="5208"/>
                    <a:ext cx="2812" cy="432"/>
                    <a:chOff x="9833" y="5208"/>
                    <a:chExt cx="2812" cy="432"/>
                  </a:xfrm>
                </p:grpSpPr>
                <p:sp>
                  <p:nvSpPr>
                    <p:cNvPr id="138" name="矩形 137">
                      <a:extLst>
                        <a:ext uri="{FF2B5EF4-FFF2-40B4-BE49-F238E27FC236}">
                          <a16:creationId xmlns:a16="http://schemas.microsoft.com/office/drawing/2014/main" id="{7F647DC2-2AD4-4C2E-8B3A-36EA92A1B5C1}"/>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9" name="圆柱形 42">
                      <a:extLst>
                        <a:ext uri="{FF2B5EF4-FFF2-40B4-BE49-F238E27FC236}">
                          <a16:creationId xmlns:a16="http://schemas.microsoft.com/office/drawing/2014/main" id="{28FDDCB3-D633-4A09-B65C-59DAB60B4A9B}"/>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40" name="直接箭头连接符 139">
                      <a:extLst>
                        <a:ext uri="{FF2B5EF4-FFF2-40B4-BE49-F238E27FC236}">
                          <a16:creationId xmlns:a16="http://schemas.microsoft.com/office/drawing/2014/main" id="{46B0C8B9-1850-4C89-A940-A619997CBB14}"/>
                        </a:ext>
                      </a:extLst>
                    </p:cNvPr>
                    <p:cNvCxnSpPr>
                      <a:stCxn id="138"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BB71670E-BD72-480E-88DF-96630C2BF1CD}"/>
                      </a:ext>
                    </a:extLst>
                  </p:cNvPr>
                  <p:cNvGrpSpPr/>
                  <p:nvPr/>
                </p:nvGrpSpPr>
                <p:grpSpPr>
                  <a:xfrm>
                    <a:off x="10033" y="5408"/>
                    <a:ext cx="2812" cy="432"/>
                    <a:chOff x="9833" y="5208"/>
                    <a:chExt cx="2812" cy="432"/>
                  </a:xfrm>
                </p:grpSpPr>
                <p:sp>
                  <p:nvSpPr>
                    <p:cNvPr id="135" name="矩形 134">
                      <a:extLst>
                        <a:ext uri="{FF2B5EF4-FFF2-40B4-BE49-F238E27FC236}">
                          <a16:creationId xmlns:a16="http://schemas.microsoft.com/office/drawing/2014/main" id="{14A5FAF5-918D-4F7F-8A34-3074D94AC30A}"/>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6" name="圆柱形 47">
                      <a:extLst>
                        <a:ext uri="{FF2B5EF4-FFF2-40B4-BE49-F238E27FC236}">
                          <a16:creationId xmlns:a16="http://schemas.microsoft.com/office/drawing/2014/main" id="{522224DD-48F9-4715-BBE5-A1BCFC49D0F2}"/>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7" name="直接箭头连接符 136">
                      <a:extLst>
                        <a:ext uri="{FF2B5EF4-FFF2-40B4-BE49-F238E27FC236}">
                          <a16:creationId xmlns:a16="http://schemas.microsoft.com/office/drawing/2014/main" id="{FB296263-5F57-451E-9A8A-6CF20CBE04F5}"/>
                        </a:ext>
                      </a:extLst>
                    </p:cNvPr>
                    <p:cNvCxnSpPr>
                      <a:stCxn id="135"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DCA741A0-5DED-4AFB-996D-A7B8F05F7D32}"/>
                      </a:ext>
                    </a:extLst>
                  </p:cNvPr>
                  <p:cNvGrpSpPr/>
                  <p:nvPr/>
                </p:nvGrpSpPr>
                <p:grpSpPr>
                  <a:xfrm>
                    <a:off x="10233" y="5608"/>
                    <a:ext cx="2812" cy="433"/>
                    <a:chOff x="9833" y="5208"/>
                    <a:chExt cx="2812" cy="433"/>
                  </a:xfrm>
                </p:grpSpPr>
                <p:sp>
                  <p:nvSpPr>
                    <p:cNvPr id="132" name="矩形 131">
                      <a:extLst>
                        <a:ext uri="{FF2B5EF4-FFF2-40B4-BE49-F238E27FC236}">
                          <a16:creationId xmlns:a16="http://schemas.microsoft.com/office/drawing/2014/main" id="{770E44EC-89BE-4E96-95FB-BDBA5B3AF9F4}"/>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3" name="圆柱形 51">
                      <a:extLst>
                        <a:ext uri="{FF2B5EF4-FFF2-40B4-BE49-F238E27FC236}">
                          <a16:creationId xmlns:a16="http://schemas.microsoft.com/office/drawing/2014/main" id="{9A1D8D39-6BC7-4613-A256-3D41AE1DFDA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4" name="直接箭头连接符 133">
                      <a:extLst>
                        <a:ext uri="{FF2B5EF4-FFF2-40B4-BE49-F238E27FC236}">
                          <a16:creationId xmlns:a16="http://schemas.microsoft.com/office/drawing/2014/main" id="{23552CE8-0A0C-453A-8D9E-9756FF650DBF}"/>
                        </a:ext>
                      </a:extLst>
                    </p:cNvPr>
                    <p:cNvCxnSpPr>
                      <a:stCxn id="132"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4FC026DA-ADB2-4545-98AF-34F1D3767DF5}"/>
                      </a:ext>
                    </a:extLst>
                  </p:cNvPr>
                  <p:cNvGrpSpPr/>
                  <p:nvPr/>
                </p:nvGrpSpPr>
                <p:grpSpPr>
                  <a:xfrm>
                    <a:off x="10433" y="5808"/>
                    <a:ext cx="2812" cy="433"/>
                    <a:chOff x="9833" y="5208"/>
                    <a:chExt cx="2812" cy="433"/>
                  </a:xfrm>
                </p:grpSpPr>
                <p:sp>
                  <p:nvSpPr>
                    <p:cNvPr id="129" name="矩形 128">
                      <a:extLst>
                        <a:ext uri="{FF2B5EF4-FFF2-40B4-BE49-F238E27FC236}">
                          <a16:creationId xmlns:a16="http://schemas.microsoft.com/office/drawing/2014/main" id="{3052DBEA-0F2F-4536-8F04-3116D73A72B3}"/>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0" name="圆柱形 55">
                      <a:extLst>
                        <a:ext uri="{FF2B5EF4-FFF2-40B4-BE49-F238E27FC236}">
                          <a16:creationId xmlns:a16="http://schemas.microsoft.com/office/drawing/2014/main" id="{DFA20BCF-EBF5-4D35-AF7D-27107F1AB70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1" name="直接箭头连接符 130">
                      <a:extLst>
                        <a:ext uri="{FF2B5EF4-FFF2-40B4-BE49-F238E27FC236}">
                          <a16:creationId xmlns:a16="http://schemas.microsoft.com/office/drawing/2014/main" id="{89EEAC9A-EEA0-4E72-A6CD-B8C3EBF95729}"/>
                        </a:ext>
                      </a:extLst>
                    </p:cNvPr>
                    <p:cNvCxnSpPr>
                      <a:stCxn id="129"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组合 16">
                  <a:extLst>
                    <a:ext uri="{FF2B5EF4-FFF2-40B4-BE49-F238E27FC236}">
                      <a16:creationId xmlns:a16="http://schemas.microsoft.com/office/drawing/2014/main" id="{1D8E84A9-1B22-4070-85AB-F1B2BC5C3903}"/>
                    </a:ext>
                  </a:extLst>
                </p:cNvPr>
                <p:cNvGrpSpPr/>
                <p:nvPr/>
              </p:nvGrpSpPr>
              <p:grpSpPr>
                <a:xfrm>
                  <a:off x="14445" y="5776"/>
                  <a:ext cx="3412" cy="1033"/>
                  <a:chOff x="13886" y="5176"/>
                  <a:chExt cx="3412" cy="1033"/>
                </a:xfrm>
              </p:grpSpPr>
              <p:grpSp>
                <p:nvGrpSpPr>
                  <p:cNvPr id="109" name="组合 108">
                    <a:extLst>
                      <a:ext uri="{FF2B5EF4-FFF2-40B4-BE49-F238E27FC236}">
                        <a16:creationId xmlns:a16="http://schemas.microsoft.com/office/drawing/2014/main" id="{AE2331AC-5395-4FA8-A423-86F6419CFC75}"/>
                      </a:ext>
                    </a:extLst>
                  </p:cNvPr>
                  <p:cNvGrpSpPr/>
                  <p:nvPr/>
                </p:nvGrpSpPr>
                <p:grpSpPr>
                  <a:xfrm>
                    <a:off x="13886" y="5176"/>
                    <a:ext cx="2812" cy="432"/>
                    <a:chOff x="9833" y="5208"/>
                    <a:chExt cx="2812" cy="432"/>
                  </a:xfrm>
                </p:grpSpPr>
                <p:sp>
                  <p:nvSpPr>
                    <p:cNvPr id="122" name="矩形 121">
                      <a:extLst>
                        <a:ext uri="{FF2B5EF4-FFF2-40B4-BE49-F238E27FC236}">
                          <a16:creationId xmlns:a16="http://schemas.microsoft.com/office/drawing/2014/main" id="{E64C3D0F-8613-4A1E-9163-47C2BE43B724}"/>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23" name="圆柱形 59">
                      <a:extLst>
                        <a:ext uri="{FF2B5EF4-FFF2-40B4-BE49-F238E27FC236}">
                          <a16:creationId xmlns:a16="http://schemas.microsoft.com/office/drawing/2014/main" id="{FA47DCDA-A366-4E46-985F-7DE58F58F067}"/>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24" name="直接箭头连接符 123">
                      <a:extLst>
                        <a:ext uri="{FF2B5EF4-FFF2-40B4-BE49-F238E27FC236}">
                          <a16:creationId xmlns:a16="http://schemas.microsoft.com/office/drawing/2014/main" id="{F7411468-4E70-4AB5-A2B4-B1B72ED13ECC}"/>
                        </a:ext>
                      </a:extLst>
                    </p:cNvPr>
                    <p:cNvCxnSpPr>
                      <a:stCxn id="122"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9B4443A4-9B28-4DEF-9834-75B6C786C082}"/>
                      </a:ext>
                    </a:extLst>
                  </p:cNvPr>
                  <p:cNvGrpSpPr/>
                  <p:nvPr/>
                </p:nvGrpSpPr>
                <p:grpSpPr>
                  <a:xfrm>
                    <a:off x="14086" y="5376"/>
                    <a:ext cx="2812" cy="432"/>
                    <a:chOff x="9833" y="5208"/>
                    <a:chExt cx="2812" cy="432"/>
                  </a:xfrm>
                </p:grpSpPr>
                <p:sp>
                  <p:nvSpPr>
                    <p:cNvPr id="119" name="矩形 118">
                      <a:extLst>
                        <a:ext uri="{FF2B5EF4-FFF2-40B4-BE49-F238E27FC236}">
                          <a16:creationId xmlns:a16="http://schemas.microsoft.com/office/drawing/2014/main" id="{E9DD429C-E7C6-4B95-8966-D7F8CB1AFA46}"/>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20" name="圆柱形 67">
                      <a:extLst>
                        <a:ext uri="{FF2B5EF4-FFF2-40B4-BE49-F238E27FC236}">
                          <a16:creationId xmlns:a16="http://schemas.microsoft.com/office/drawing/2014/main" id="{991B0A23-4AE1-4501-940F-05F486D007B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21" name="直接箭头连接符 120">
                      <a:extLst>
                        <a:ext uri="{FF2B5EF4-FFF2-40B4-BE49-F238E27FC236}">
                          <a16:creationId xmlns:a16="http://schemas.microsoft.com/office/drawing/2014/main" id="{D8BC1D97-C1C1-47AF-BBF1-8FBE51FE9B75}"/>
                        </a:ext>
                      </a:extLst>
                    </p:cNvPr>
                    <p:cNvCxnSpPr>
                      <a:stCxn id="119"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组合 110">
                    <a:extLst>
                      <a:ext uri="{FF2B5EF4-FFF2-40B4-BE49-F238E27FC236}">
                        <a16:creationId xmlns:a16="http://schemas.microsoft.com/office/drawing/2014/main" id="{0E0A70C0-7EC8-43E5-AF46-4F2848537F38}"/>
                      </a:ext>
                    </a:extLst>
                  </p:cNvPr>
                  <p:cNvGrpSpPr/>
                  <p:nvPr/>
                </p:nvGrpSpPr>
                <p:grpSpPr>
                  <a:xfrm>
                    <a:off x="14286" y="5576"/>
                    <a:ext cx="2812" cy="433"/>
                    <a:chOff x="9833" y="5208"/>
                    <a:chExt cx="2812" cy="433"/>
                  </a:xfrm>
                </p:grpSpPr>
                <p:sp>
                  <p:nvSpPr>
                    <p:cNvPr id="116" name="矩形 115">
                      <a:extLst>
                        <a:ext uri="{FF2B5EF4-FFF2-40B4-BE49-F238E27FC236}">
                          <a16:creationId xmlns:a16="http://schemas.microsoft.com/office/drawing/2014/main" id="{E196FA30-C2B0-4291-8486-16E0ECDB3621}"/>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17" name="圆柱形 71">
                      <a:extLst>
                        <a:ext uri="{FF2B5EF4-FFF2-40B4-BE49-F238E27FC236}">
                          <a16:creationId xmlns:a16="http://schemas.microsoft.com/office/drawing/2014/main" id="{5757A7CF-0BE3-4B9F-8035-756F1C331216}"/>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18" name="直接箭头连接符 117">
                      <a:extLst>
                        <a:ext uri="{FF2B5EF4-FFF2-40B4-BE49-F238E27FC236}">
                          <a16:creationId xmlns:a16="http://schemas.microsoft.com/office/drawing/2014/main" id="{B271C5BF-7DCA-44AA-A1DE-E4B90F4D58D7}"/>
                        </a:ext>
                      </a:extLst>
                    </p:cNvPr>
                    <p:cNvCxnSpPr>
                      <a:stCxn id="116"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CF0FD508-0D21-443A-92FC-2A1D9F58D8E5}"/>
                      </a:ext>
                    </a:extLst>
                  </p:cNvPr>
                  <p:cNvGrpSpPr/>
                  <p:nvPr/>
                </p:nvGrpSpPr>
                <p:grpSpPr>
                  <a:xfrm>
                    <a:off x="14486" y="5776"/>
                    <a:ext cx="2812" cy="433"/>
                    <a:chOff x="9833" y="5208"/>
                    <a:chExt cx="2812" cy="433"/>
                  </a:xfrm>
                </p:grpSpPr>
                <p:sp>
                  <p:nvSpPr>
                    <p:cNvPr id="113" name="矩形 112">
                      <a:extLst>
                        <a:ext uri="{FF2B5EF4-FFF2-40B4-BE49-F238E27FC236}">
                          <a16:creationId xmlns:a16="http://schemas.microsoft.com/office/drawing/2014/main" id="{CCD9AFA8-E4E9-4026-A2ED-1A69C5863C36}"/>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14" name="圆柱形 75">
                      <a:extLst>
                        <a:ext uri="{FF2B5EF4-FFF2-40B4-BE49-F238E27FC236}">
                          <a16:creationId xmlns:a16="http://schemas.microsoft.com/office/drawing/2014/main" id="{D0B23F00-4E12-47BE-AF3D-767F8184543B}"/>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15" name="直接箭头连接符 114">
                      <a:extLst>
                        <a:ext uri="{FF2B5EF4-FFF2-40B4-BE49-F238E27FC236}">
                          <a16:creationId xmlns:a16="http://schemas.microsoft.com/office/drawing/2014/main" id="{8C8E5FA9-50B0-4F42-A5E4-0ED0AB6188F2}"/>
                        </a:ext>
                      </a:extLst>
                    </p:cNvPr>
                    <p:cNvCxnSpPr>
                      <a:stCxn id="113"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直接箭头连接符 17">
                  <a:extLst>
                    <a:ext uri="{FF2B5EF4-FFF2-40B4-BE49-F238E27FC236}">
                      <a16:creationId xmlns:a16="http://schemas.microsoft.com/office/drawing/2014/main" id="{742763E3-CA7C-49E9-9610-62E7F0D499B9}"/>
                    </a:ext>
                  </a:extLst>
                </p:cNvPr>
                <p:cNvCxnSpPr>
                  <a:stCxn id="148" idx="2"/>
                  <a:endCxn id="15" idx="0"/>
                </p:cNvCxnSpPr>
                <p:nvPr/>
              </p:nvCxnSpPr>
              <p:spPr>
                <a:xfrm flipH="1">
                  <a:off x="13086" y="4044"/>
                  <a:ext cx="1" cy="6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37F7A3D-1673-4CB0-95D6-5BC8EDE95765}"/>
                    </a:ext>
                  </a:extLst>
                </p:cNvPr>
                <p:cNvSpPr txBox="1"/>
                <p:nvPr/>
              </p:nvSpPr>
              <p:spPr>
                <a:xfrm>
                  <a:off x="10474" y="4941"/>
                  <a:ext cx="1869" cy="483"/>
                </a:xfrm>
                <a:prstGeom prst="rect">
                  <a:avLst/>
                </a:prstGeom>
                <a:noFill/>
              </p:spPr>
              <p:txBody>
                <a:bodyPr wrap="square" rtlCol="0">
                  <a:spAutoFit/>
                </a:bodyPr>
                <a:lstStyle/>
                <a:p>
                  <a:r>
                    <a:rPr lang="zh-CN" altLang="en-US" sz="1400"/>
                    <a:t>硬盘</a:t>
                  </a:r>
                  <a:r>
                    <a:rPr lang="en-US" altLang="zh-CN" sz="1400"/>
                    <a:t>/</a:t>
                  </a:r>
                  <a:r>
                    <a:rPr lang="zh-CN" altLang="en-US" sz="1400"/>
                    <a:t>闪存</a:t>
                  </a:r>
                </a:p>
              </p:txBody>
            </p:sp>
            <p:sp>
              <p:nvSpPr>
                <p:cNvPr id="20" name="文本框 19">
                  <a:extLst>
                    <a:ext uri="{FF2B5EF4-FFF2-40B4-BE49-F238E27FC236}">
                      <a16:creationId xmlns:a16="http://schemas.microsoft.com/office/drawing/2014/main" id="{A9CABBF8-C5AD-4E85-8464-DF4BCEED21A1}"/>
                    </a:ext>
                  </a:extLst>
                </p:cNvPr>
                <p:cNvSpPr txBox="1"/>
                <p:nvPr/>
              </p:nvSpPr>
              <p:spPr>
                <a:xfrm>
                  <a:off x="9034" y="4893"/>
                  <a:ext cx="1869" cy="483"/>
                </a:xfrm>
                <a:prstGeom prst="rect">
                  <a:avLst/>
                </a:prstGeom>
                <a:noFill/>
              </p:spPr>
              <p:txBody>
                <a:bodyPr wrap="square" rtlCol="0">
                  <a:spAutoFit/>
                </a:bodyPr>
                <a:lstStyle/>
                <a:p>
                  <a:r>
                    <a:rPr lang="en-US" sz="1400"/>
                    <a:t>DRAM</a:t>
                  </a:r>
                </a:p>
              </p:txBody>
            </p:sp>
            <p:cxnSp>
              <p:nvCxnSpPr>
                <p:cNvPr id="21" name="直接箭头连接符 20">
                  <a:extLst>
                    <a:ext uri="{FF2B5EF4-FFF2-40B4-BE49-F238E27FC236}">
                      <a16:creationId xmlns:a16="http://schemas.microsoft.com/office/drawing/2014/main" id="{CA15E8C7-6292-411B-BAD8-3A7448BF548A}"/>
                    </a:ext>
                  </a:extLst>
                </p:cNvPr>
                <p:cNvCxnSpPr>
                  <a:endCxn id="138" idx="0"/>
                </p:cNvCxnSpPr>
                <p:nvPr/>
              </p:nvCxnSpPr>
              <p:spPr>
                <a:xfrm>
                  <a:off x="9523" y="5286"/>
                  <a:ext cx="416"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83">
                  <a:extLst>
                    <a:ext uri="{FF2B5EF4-FFF2-40B4-BE49-F238E27FC236}">
                      <a16:creationId xmlns:a16="http://schemas.microsoft.com/office/drawing/2014/main" id="{FE3AA02E-222C-4EE3-859D-6D3E8F947E8D}"/>
                    </a:ext>
                  </a:extLst>
                </p:cNvPr>
                <p:cNvCxnSpPr>
                  <a:endCxn id="15" idx="1"/>
                </p:cNvCxnSpPr>
                <p:nvPr/>
              </p:nvCxnSpPr>
              <p:spPr>
                <a:xfrm flipV="1">
                  <a:off x="10172" y="4941"/>
                  <a:ext cx="2134" cy="873"/>
                </a:xfrm>
                <a:prstGeom prst="bentConnector3">
                  <a:avLst>
                    <a:gd name="adj1" fmla="val -42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C727752-8192-4924-83E8-F0DD4D166F62}"/>
                    </a:ext>
                  </a:extLst>
                </p:cNvPr>
                <p:cNvSpPr txBox="1"/>
                <p:nvPr/>
              </p:nvSpPr>
              <p:spPr>
                <a:xfrm>
                  <a:off x="16335" y="4941"/>
                  <a:ext cx="1869" cy="483"/>
                </a:xfrm>
                <a:prstGeom prst="rect">
                  <a:avLst/>
                </a:prstGeom>
                <a:noFill/>
              </p:spPr>
              <p:txBody>
                <a:bodyPr wrap="square" rtlCol="0">
                  <a:spAutoFit/>
                </a:bodyPr>
                <a:lstStyle/>
                <a:p>
                  <a:r>
                    <a:rPr lang="zh-CN" altLang="en-US" sz="1400"/>
                    <a:t>硬盘</a:t>
                  </a:r>
                  <a:r>
                    <a:rPr lang="en-US" altLang="zh-CN" sz="1400"/>
                    <a:t>/</a:t>
                  </a:r>
                  <a:r>
                    <a:rPr lang="zh-CN" altLang="en-US" sz="1400"/>
                    <a:t>闪存</a:t>
                  </a:r>
                </a:p>
              </p:txBody>
            </p:sp>
            <p:sp>
              <p:nvSpPr>
                <p:cNvPr id="24" name="文本框 23">
                  <a:extLst>
                    <a:ext uri="{FF2B5EF4-FFF2-40B4-BE49-F238E27FC236}">
                      <a16:creationId xmlns:a16="http://schemas.microsoft.com/office/drawing/2014/main" id="{D81C5F21-24DE-43DA-9755-FEEE0413F5AC}"/>
                    </a:ext>
                  </a:extLst>
                </p:cNvPr>
                <p:cNvSpPr txBox="1"/>
                <p:nvPr/>
              </p:nvSpPr>
              <p:spPr>
                <a:xfrm>
                  <a:off x="14104" y="4941"/>
                  <a:ext cx="1869" cy="483"/>
                </a:xfrm>
                <a:prstGeom prst="rect">
                  <a:avLst/>
                </a:prstGeom>
                <a:noFill/>
              </p:spPr>
              <p:txBody>
                <a:bodyPr wrap="square" rtlCol="0">
                  <a:spAutoFit/>
                </a:bodyPr>
                <a:lstStyle/>
                <a:p>
                  <a:r>
                    <a:rPr lang="en-US" sz="1400"/>
                    <a:t>DRAM</a:t>
                  </a:r>
                </a:p>
              </p:txBody>
            </p:sp>
            <p:cxnSp>
              <p:nvCxnSpPr>
                <p:cNvPr id="25" name="直接箭头连接符 24">
                  <a:extLst>
                    <a:ext uri="{FF2B5EF4-FFF2-40B4-BE49-F238E27FC236}">
                      <a16:creationId xmlns:a16="http://schemas.microsoft.com/office/drawing/2014/main" id="{0C20007B-EBE9-4B35-8D52-26641710C833}"/>
                    </a:ext>
                  </a:extLst>
                </p:cNvPr>
                <p:cNvCxnSpPr/>
                <p:nvPr/>
              </p:nvCxnSpPr>
              <p:spPr>
                <a:xfrm>
                  <a:off x="14830" y="5286"/>
                  <a:ext cx="416"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D699840-D506-400C-8E4A-538AAC142C93}"/>
                    </a:ext>
                  </a:extLst>
                </p:cNvPr>
                <p:cNvCxnSpPr/>
                <p:nvPr/>
              </p:nvCxnSpPr>
              <p:spPr>
                <a:xfrm>
                  <a:off x="11304" y="5361"/>
                  <a:ext cx="314" cy="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5711FC0-A6DF-416A-B99D-8910D8ECEBA8}"/>
                    </a:ext>
                  </a:extLst>
                </p:cNvPr>
                <p:cNvCxnSpPr>
                  <a:stCxn id="23" idx="2"/>
                </p:cNvCxnSpPr>
                <p:nvPr/>
              </p:nvCxnSpPr>
              <p:spPr>
                <a:xfrm flipH="1">
                  <a:off x="17100" y="5424"/>
                  <a:ext cx="170" cy="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90">
                  <a:extLst>
                    <a:ext uri="{FF2B5EF4-FFF2-40B4-BE49-F238E27FC236}">
                      <a16:creationId xmlns:a16="http://schemas.microsoft.com/office/drawing/2014/main" id="{6AD365D7-A80C-492A-A973-5987D4473E47}"/>
                    </a:ext>
                  </a:extLst>
                </p:cNvPr>
                <p:cNvCxnSpPr>
                  <a:stCxn id="15" idx="3"/>
                </p:cNvCxnSpPr>
                <p:nvPr/>
              </p:nvCxnSpPr>
              <p:spPr>
                <a:xfrm>
                  <a:off x="13865" y="4941"/>
                  <a:ext cx="1575" cy="888"/>
                </a:xfrm>
                <a:prstGeom prst="bentConnector3">
                  <a:avLst>
                    <a:gd name="adj1" fmla="val 10019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梯形 28">
                  <a:extLst>
                    <a:ext uri="{FF2B5EF4-FFF2-40B4-BE49-F238E27FC236}">
                      <a16:creationId xmlns:a16="http://schemas.microsoft.com/office/drawing/2014/main" id="{0072BA59-0198-481E-8DE2-0044D4D2BE52}"/>
                    </a:ext>
                  </a:extLst>
                </p:cNvPr>
                <p:cNvSpPr/>
                <p:nvPr/>
              </p:nvSpPr>
              <p:spPr>
                <a:xfrm>
                  <a:off x="11757" y="7393"/>
                  <a:ext cx="2657" cy="567"/>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数据中心机架交换机</a:t>
                  </a:r>
                </a:p>
              </p:txBody>
            </p:sp>
            <p:grpSp>
              <p:nvGrpSpPr>
                <p:cNvPr id="30" name="组合 29">
                  <a:extLst>
                    <a:ext uri="{FF2B5EF4-FFF2-40B4-BE49-F238E27FC236}">
                      <a16:creationId xmlns:a16="http://schemas.microsoft.com/office/drawing/2014/main" id="{E83AD2D5-EB59-43A6-B06C-8DDE2E087110}"/>
                    </a:ext>
                  </a:extLst>
                </p:cNvPr>
                <p:cNvGrpSpPr/>
                <p:nvPr/>
              </p:nvGrpSpPr>
              <p:grpSpPr>
                <a:xfrm>
                  <a:off x="9205" y="8025"/>
                  <a:ext cx="3808" cy="2186"/>
                  <a:chOff x="9205" y="8025"/>
                  <a:chExt cx="3808" cy="2186"/>
                </a:xfrm>
              </p:grpSpPr>
              <p:grpSp>
                <p:nvGrpSpPr>
                  <p:cNvPr id="73" name="组合 72">
                    <a:extLst>
                      <a:ext uri="{FF2B5EF4-FFF2-40B4-BE49-F238E27FC236}">
                        <a16:creationId xmlns:a16="http://schemas.microsoft.com/office/drawing/2014/main" id="{F0B5CCC4-CC4D-48C1-9C7C-20610B0043DF}"/>
                      </a:ext>
                    </a:extLst>
                  </p:cNvPr>
                  <p:cNvGrpSpPr/>
                  <p:nvPr/>
                </p:nvGrpSpPr>
                <p:grpSpPr>
                  <a:xfrm>
                    <a:off x="9205" y="8025"/>
                    <a:ext cx="2208" cy="267"/>
                    <a:chOff x="9205" y="8025"/>
                    <a:chExt cx="2812" cy="432"/>
                  </a:xfrm>
                </p:grpSpPr>
                <p:sp>
                  <p:nvSpPr>
                    <p:cNvPr id="106" name="矩形 105">
                      <a:extLst>
                        <a:ext uri="{FF2B5EF4-FFF2-40B4-BE49-F238E27FC236}">
                          <a16:creationId xmlns:a16="http://schemas.microsoft.com/office/drawing/2014/main" id="{F36F6843-F7D4-4B99-9665-2515C5DD6197}"/>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7" name="圆柱形 144">
                      <a:extLst>
                        <a:ext uri="{FF2B5EF4-FFF2-40B4-BE49-F238E27FC236}">
                          <a16:creationId xmlns:a16="http://schemas.microsoft.com/office/drawing/2014/main" id="{9DDD8CC4-A7C2-4BF0-9EF3-550D22BEF281}"/>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8" name="直接箭头连接符 107">
                      <a:extLst>
                        <a:ext uri="{FF2B5EF4-FFF2-40B4-BE49-F238E27FC236}">
                          <a16:creationId xmlns:a16="http://schemas.microsoft.com/office/drawing/2014/main" id="{248169DB-2B3E-450C-A980-90D1A1D9B57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BAB5FA4-08C6-43D4-B76C-5455BD6A89B8}"/>
                      </a:ext>
                    </a:extLst>
                  </p:cNvPr>
                  <p:cNvGrpSpPr/>
                  <p:nvPr/>
                </p:nvGrpSpPr>
                <p:grpSpPr>
                  <a:xfrm>
                    <a:off x="9405" y="8263"/>
                    <a:ext cx="2208" cy="267"/>
                    <a:chOff x="9205" y="8025"/>
                    <a:chExt cx="2812" cy="432"/>
                  </a:xfrm>
                </p:grpSpPr>
                <p:sp>
                  <p:nvSpPr>
                    <p:cNvPr id="103" name="矩形 102">
                      <a:extLst>
                        <a:ext uri="{FF2B5EF4-FFF2-40B4-BE49-F238E27FC236}">
                          <a16:creationId xmlns:a16="http://schemas.microsoft.com/office/drawing/2014/main" id="{8047077D-05CD-4DA5-9A49-28AF26382CBC}"/>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4" name="圆柱形 149">
                      <a:extLst>
                        <a:ext uri="{FF2B5EF4-FFF2-40B4-BE49-F238E27FC236}">
                          <a16:creationId xmlns:a16="http://schemas.microsoft.com/office/drawing/2014/main" id="{CBCD4DAE-3436-4C98-A44E-1B9CA0D6BFAB}"/>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5" name="直接箭头连接符 104">
                      <a:extLst>
                        <a:ext uri="{FF2B5EF4-FFF2-40B4-BE49-F238E27FC236}">
                          <a16:creationId xmlns:a16="http://schemas.microsoft.com/office/drawing/2014/main" id="{D66FEEF2-3B72-40F7-B2B8-502F2379E9E8}"/>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16E5C3E4-DB17-419A-8E99-E32D71C9FA39}"/>
                      </a:ext>
                    </a:extLst>
                  </p:cNvPr>
                  <p:cNvGrpSpPr/>
                  <p:nvPr/>
                </p:nvGrpSpPr>
                <p:grpSpPr>
                  <a:xfrm>
                    <a:off x="9605" y="8500"/>
                    <a:ext cx="2208" cy="267"/>
                    <a:chOff x="9205" y="8025"/>
                    <a:chExt cx="2812" cy="432"/>
                  </a:xfrm>
                </p:grpSpPr>
                <p:sp>
                  <p:nvSpPr>
                    <p:cNvPr id="100" name="矩形 99">
                      <a:extLst>
                        <a:ext uri="{FF2B5EF4-FFF2-40B4-BE49-F238E27FC236}">
                          <a16:creationId xmlns:a16="http://schemas.microsoft.com/office/drawing/2014/main" id="{CFFD7525-0001-4B19-9EA6-2AB4283467DE}"/>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1" name="圆柱形 153">
                      <a:extLst>
                        <a:ext uri="{FF2B5EF4-FFF2-40B4-BE49-F238E27FC236}">
                          <a16:creationId xmlns:a16="http://schemas.microsoft.com/office/drawing/2014/main" id="{09D55EFB-A6A8-4F28-9D44-BD84B19AB635}"/>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2" name="直接箭头连接符 101">
                      <a:extLst>
                        <a:ext uri="{FF2B5EF4-FFF2-40B4-BE49-F238E27FC236}">
                          <a16:creationId xmlns:a16="http://schemas.microsoft.com/office/drawing/2014/main" id="{4BD40578-D401-46A1-8BBC-60D3C9E8DE6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DB36F6D-F4C9-40AE-9168-F1925B046A8B}"/>
                      </a:ext>
                    </a:extLst>
                  </p:cNvPr>
                  <p:cNvGrpSpPr/>
                  <p:nvPr/>
                </p:nvGrpSpPr>
                <p:grpSpPr>
                  <a:xfrm>
                    <a:off x="9805" y="8730"/>
                    <a:ext cx="2208" cy="282"/>
                    <a:chOff x="9205" y="8025"/>
                    <a:chExt cx="2812" cy="457"/>
                  </a:xfrm>
                </p:grpSpPr>
                <p:sp>
                  <p:nvSpPr>
                    <p:cNvPr id="97" name="矩形 96">
                      <a:extLst>
                        <a:ext uri="{FF2B5EF4-FFF2-40B4-BE49-F238E27FC236}">
                          <a16:creationId xmlns:a16="http://schemas.microsoft.com/office/drawing/2014/main" id="{2644638A-FC98-434A-81E8-D2C55F809AF6}"/>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8" name="圆柱形 157">
                      <a:extLst>
                        <a:ext uri="{FF2B5EF4-FFF2-40B4-BE49-F238E27FC236}">
                          <a16:creationId xmlns:a16="http://schemas.microsoft.com/office/drawing/2014/main" id="{9FA62DD3-242E-4329-9F42-E291B4B152F1}"/>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9" name="直接箭头连接符 98">
                      <a:extLst>
                        <a:ext uri="{FF2B5EF4-FFF2-40B4-BE49-F238E27FC236}">
                          <a16:creationId xmlns:a16="http://schemas.microsoft.com/office/drawing/2014/main" id="{BCD032E6-3079-43DE-AE05-61D0B7700F8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9F4E57C3-4B7D-4BCA-A09D-BF9CE913AB01}"/>
                      </a:ext>
                    </a:extLst>
                  </p:cNvPr>
                  <p:cNvGrpSpPr/>
                  <p:nvPr/>
                </p:nvGrpSpPr>
                <p:grpSpPr>
                  <a:xfrm>
                    <a:off x="10005" y="8960"/>
                    <a:ext cx="2208" cy="299"/>
                    <a:chOff x="9205" y="8025"/>
                    <a:chExt cx="2812" cy="483"/>
                  </a:xfrm>
                </p:grpSpPr>
                <p:sp>
                  <p:nvSpPr>
                    <p:cNvPr id="94" name="矩形 93">
                      <a:extLst>
                        <a:ext uri="{FF2B5EF4-FFF2-40B4-BE49-F238E27FC236}">
                          <a16:creationId xmlns:a16="http://schemas.microsoft.com/office/drawing/2014/main" id="{33B77829-91AF-4A89-81BC-7235B0F6D89F}"/>
                        </a:ext>
                      </a:extLst>
                    </p:cNvPr>
                    <p:cNvSpPr/>
                    <p:nvPr/>
                  </p:nvSpPr>
                  <p:spPr>
                    <a:xfrm>
                      <a:off x="9205" y="812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5" name="圆柱形 161">
                      <a:extLst>
                        <a:ext uri="{FF2B5EF4-FFF2-40B4-BE49-F238E27FC236}">
                          <a16:creationId xmlns:a16="http://schemas.microsoft.com/office/drawing/2014/main" id="{62FD107A-72E5-43A5-B19D-7C9614EE9B43}"/>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6" name="直接箭头连接符 95">
                      <a:extLst>
                        <a:ext uri="{FF2B5EF4-FFF2-40B4-BE49-F238E27FC236}">
                          <a16:creationId xmlns:a16="http://schemas.microsoft.com/office/drawing/2014/main" id="{F39B6173-C0DC-4DFE-9E8A-0214DFDB716D}"/>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D6A5675C-1F16-4479-84C7-ED26BA74F050}"/>
                      </a:ext>
                    </a:extLst>
                  </p:cNvPr>
                  <p:cNvGrpSpPr/>
                  <p:nvPr/>
                </p:nvGrpSpPr>
                <p:grpSpPr>
                  <a:xfrm>
                    <a:off x="10205" y="9197"/>
                    <a:ext cx="2208" cy="299"/>
                    <a:chOff x="9205" y="8025"/>
                    <a:chExt cx="2812" cy="483"/>
                  </a:xfrm>
                </p:grpSpPr>
                <p:sp>
                  <p:nvSpPr>
                    <p:cNvPr id="91" name="矩形 90">
                      <a:extLst>
                        <a:ext uri="{FF2B5EF4-FFF2-40B4-BE49-F238E27FC236}">
                          <a16:creationId xmlns:a16="http://schemas.microsoft.com/office/drawing/2014/main" id="{1E04B76F-ADFA-4829-823D-6CCFB509FA2D}"/>
                        </a:ext>
                      </a:extLst>
                    </p:cNvPr>
                    <p:cNvSpPr/>
                    <p:nvPr/>
                  </p:nvSpPr>
                  <p:spPr>
                    <a:xfrm>
                      <a:off x="9205" y="812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2" name="圆柱形 165">
                      <a:extLst>
                        <a:ext uri="{FF2B5EF4-FFF2-40B4-BE49-F238E27FC236}">
                          <a16:creationId xmlns:a16="http://schemas.microsoft.com/office/drawing/2014/main" id="{F4CBE0D7-ADCB-4AD6-A2A2-945CBC3D3C87}"/>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3" name="直接箭头连接符 92">
                      <a:extLst>
                        <a:ext uri="{FF2B5EF4-FFF2-40B4-BE49-F238E27FC236}">
                          <a16:creationId xmlns:a16="http://schemas.microsoft.com/office/drawing/2014/main" id="{29E1C24E-0187-4D8F-B3E9-3681FD9D0664}"/>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D178B2BA-4A5F-4757-A99C-3CE2A2C49EA9}"/>
                      </a:ext>
                    </a:extLst>
                  </p:cNvPr>
                  <p:cNvGrpSpPr/>
                  <p:nvPr/>
                </p:nvGrpSpPr>
                <p:grpSpPr>
                  <a:xfrm>
                    <a:off x="10405" y="9435"/>
                    <a:ext cx="2208" cy="300"/>
                    <a:chOff x="9205" y="8025"/>
                    <a:chExt cx="2812" cy="486"/>
                  </a:xfrm>
                </p:grpSpPr>
                <p:sp>
                  <p:nvSpPr>
                    <p:cNvPr id="88" name="矩形 87">
                      <a:extLst>
                        <a:ext uri="{FF2B5EF4-FFF2-40B4-BE49-F238E27FC236}">
                          <a16:creationId xmlns:a16="http://schemas.microsoft.com/office/drawing/2014/main" id="{6F0A1244-C78D-4315-BD1A-6D3F3D0D29BC}"/>
                        </a:ext>
                      </a:extLst>
                    </p:cNvPr>
                    <p:cNvSpPr/>
                    <p:nvPr/>
                  </p:nvSpPr>
                  <p:spPr>
                    <a:xfrm>
                      <a:off x="9205" y="812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9" name="圆柱形 169">
                      <a:extLst>
                        <a:ext uri="{FF2B5EF4-FFF2-40B4-BE49-F238E27FC236}">
                          <a16:creationId xmlns:a16="http://schemas.microsoft.com/office/drawing/2014/main" id="{2DACF6ED-D28F-47CB-88FD-68C1E52C181E}"/>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0" name="直接箭头连接符 89">
                      <a:extLst>
                        <a:ext uri="{FF2B5EF4-FFF2-40B4-BE49-F238E27FC236}">
                          <a16:creationId xmlns:a16="http://schemas.microsoft.com/office/drawing/2014/main" id="{1901511E-D2EE-430B-972D-1EC014EE80F7}"/>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AF644B-F425-48B0-AD04-3B31B8AF5275}"/>
                      </a:ext>
                    </a:extLst>
                  </p:cNvPr>
                  <p:cNvGrpSpPr/>
                  <p:nvPr/>
                </p:nvGrpSpPr>
                <p:grpSpPr>
                  <a:xfrm>
                    <a:off x="10605" y="9665"/>
                    <a:ext cx="2208" cy="315"/>
                    <a:chOff x="9205" y="8025"/>
                    <a:chExt cx="2812" cy="509"/>
                  </a:xfrm>
                </p:grpSpPr>
                <p:sp>
                  <p:nvSpPr>
                    <p:cNvPr id="85" name="矩形 84">
                      <a:extLst>
                        <a:ext uri="{FF2B5EF4-FFF2-40B4-BE49-F238E27FC236}">
                          <a16:creationId xmlns:a16="http://schemas.microsoft.com/office/drawing/2014/main" id="{40DA7EC5-E5DA-4ECD-B4DC-6C638F77E41B}"/>
                        </a:ext>
                      </a:extLst>
                    </p:cNvPr>
                    <p:cNvSpPr/>
                    <p:nvPr/>
                  </p:nvSpPr>
                  <p:spPr>
                    <a:xfrm>
                      <a:off x="9205" y="8149"/>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6" name="圆柱形 173">
                      <a:extLst>
                        <a:ext uri="{FF2B5EF4-FFF2-40B4-BE49-F238E27FC236}">
                          <a16:creationId xmlns:a16="http://schemas.microsoft.com/office/drawing/2014/main" id="{B816A469-0399-4CEE-8220-11B3A77D62E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87" name="直接箭头连接符 86">
                      <a:extLst>
                        <a:ext uri="{FF2B5EF4-FFF2-40B4-BE49-F238E27FC236}">
                          <a16:creationId xmlns:a16="http://schemas.microsoft.com/office/drawing/2014/main" id="{84646818-92EF-47D4-8C00-B74FFCBA4C02}"/>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FD26EFA-5E31-4136-9243-61C8AA9E25B6}"/>
                      </a:ext>
                    </a:extLst>
                  </p:cNvPr>
                  <p:cNvGrpSpPr/>
                  <p:nvPr/>
                </p:nvGrpSpPr>
                <p:grpSpPr>
                  <a:xfrm>
                    <a:off x="10805" y="9895"/>
                    <a:ext cx="2208" cy="316"/>
                    <a:chOff x="9205" y="8025"/>
                    <a:chExt cx="2812" cy="511"/>
                  </a:xfrm>
                </p:grpSpPr>
                <p:sp>
                  <p:nvSpPr>
                    <p:cNvPr id="82" name="矩形 81">
                      <a:extLst>
                        <a:ext uri="{FF2B5EF4-FFF2-40B4-BE49-F238E27FC236}">
                          <a16:creationId xmlns:a16="http://schemas.microsoft.com/office/drawing/2014/main" id="{50F573CC-990D-4DEE-8D6D-7067355A67BE}"/>
                        </a:ext>
                      </a:extLst>
                    </p:cNvPr>
                    <p:cNvSpPr/>
                    <p:nvPr/>
                  </p:nvSpPr>
                  <p:spPr>
                    <a:xfrm>
                      <a:off x="9205" y="815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3" name="圆柱形 177">
                      <a:extLst>
                        <a:ext uri="{FF2B5EF4-FFF2-40B4-BE49-F238E27FC236}">
                          <a16:creationId xmlns:a16="http://schemas.microsoft.com/office/drawing/2014/main" id="{3C1EECC2-91C0-48CD-9ABF-14DF1C9C4908}"/>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84" name="直接箭头连接符 83">
                      <a:extLst>
                        <a:ext uri="{FF2B5EF4-FFF2-40B4-BE49-F238E27FC236}">
                          <a16:creationId xmlns:a16="http://schemas.microsoft.com/office/drawing/2014/main" id="{256278E8-2981-4355-AE70-DE4B84B017EB}"/>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31" name="组合 30">
                  <a:extLst>
                    <a:ext uri="{FF2B5EF4-FFF2-40B4-BE49-F238E27FC236}">
                      <a16:creationId xmlns:a16="http://schemas.microsoft.com/office/drawing/2014/main" id="{B191E462-2D6C-43B4-806A-5149AE569E7A}"/>
                    </a:ext>
                  </a:extLst>
                </p:cNvPr>
                <p:cNvGrpSpPr/>
                <p:nvPr/>
              </p:nvGrpSpPr>
              <p:grpSpPr>
                <a:xfrm>
                  <a:off x="14773" y="8174"/>
                  <a:ext cx="3808" cy="2167"/>
                  <a:chOff x="9205" y="8025"/>
                  <a:chExt cx="3808" cy="2167"/>
                </a:xfrm>
              </p:grpSpPr>
              <p:grpSp>
                <p:nvGrpSpPr>
                  <p:cNvPr id="37" name="组合 36">
                    <a:extLst>
                      <a:ext uri="{FF2B5EF4-FFF2-40B4-BE49-F238E27FC236}">
                        <a16:creationId xmlns:a16="http://schemas.microsoft.com/office/drawing/2014/main" id="{885BD9A5-7550-4EA5-B74B-1F98AC1912DA}"/>
                      </a:ext>
                    </a:extLst>
                  </p:cNvPr>
                  <p:cNvGrpSpPr/>
                  <p:nvPr/>
                </p:nvGrpSpPr>
                <p:grpSpPr>
                  <a:xfrm>
                    <a:off x="9205" y="8025"/>
                    <a:ext cx="2208" cy="267"/>
                    <a:chOff x="9205" y="8025"/>
                    <a:chExt cx="2812" cy="432"/>
                  </a:xfrm>
                </p:grpSpPr>
                <p:sp>
                  <p:nvSpPr>
                    <p:cNvPr id="70" name="矩形 69">
                      <a:extLst>
                        <a:ext uri="{FF2B5EF4-FFF2-40B4-BE49-F238E27FC236}">
                          <a16:creationId xmlns:a16="http://schemas.microsoft.com/office/drawing/2014/main" id="{5E45BA84-CC15-4DAF-A9FD-55BA3B6A4B99}"/>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71" name="圆柱形 183">
                      <a:extLst>
                        <a:ext uri="{FF2B5EF4-FFF2-40B4-BE49-F238E27FC236}">
                          <a16:creationId xmlns:a16="http://schemas.microsoft.com/office/drawing/2014/main" id="{06F8A624-359B-4206-9CAB-840EF44C8082}"/>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72" name="直接箭头连接符 71">
                      <a:extLst>
                        <a:ext uri="{FF2B5EF4-FFF2-40B4-BE49-F238E27FC236}">
                          <a16:creationId xmlns:a16="http://schemas.microsoft.com/office/drawing/2014/main" id="{2367D616-2B14-4EB9-A5B3-4A3D06B940DF}"/>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06550A3A-7DDA-4BD4-9F1D-973A66E9C27C}"/>
                      </a:ext>
                    </a:extLst>
                  </p:cNvPr>
                  <p:cNvGrpSpPr/>
                  <p:nvPr/>
                </p:nvGrpSpPr>
                <p:grpSpPr>
                  <a:xfrm>
                    <a:off x="9405" y="8263"/>
                    <a:ext cx="2208" cy="267"/>
                    <a:chOff x="9205" y="8025"/>
                    <a:chExt cx="2812" cy="432"/>
                  </a:xfrm>
                </p:grpSpPr>
                <p:sp>
                  <p:nvSpPr>
                    <p:cNvPr id="67" name="矩形 66">
                      <a:extLst>
                        <a:ext uri="{FF2B5EF4-FFF2-40B4-BE49-F238E27FC236}">
                          <a16:creationId xmlns:a16="http://schemas.microsoft.com/office/drawing/2014/main" id="{CA17B47E-D16B-4C2A-AB5A-BC3A5ECD0EC0}"/>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8" name="圆柱形 187">
                      <a:extLst>
                        <a:ext uri="{FF2B5EF4-FFF2-40B4-BE49-F238E27FC236}">
                          <a16:creationId xmlns:a16="http://schemas.microsoft.com/office/drawing/2014/main" id="{538746D9-5F92-4A51-8EED-20BAABC7346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9" name="直接箭头连接符 68">
                      <a:extLst>
                        <a:ext uri="{FF2B5EF4-FFF2-40B4-BE49-F238E27FC236}">
                          <a16:creationId xmlns:a16="http://schemas.microsoft.com/office/drawing/2014/main" id="{84D0583B-C451-4B5A-AA3E-948BB65B48E8}"/>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D7F4E536-89A3-4E06-BF3B-372B716A4A5B}"/>
                      </a:ext>
                    </a:extLst>
                  </p:cNvPr>
                  <p:cNvGrpSpPr/>
                  <p:nvPr/>
                </p:nvGrpSpPr>
                <p:grpSpPr>
                  <a:xfrm>
                    <a:off x="9605" y="8500"/>
                    <a:ext cx="2208" cy="267"/>
                    <a:chOff x="9205" y="8025"/>
                    <a:chExt cx="2812" cy="432"/>
                  </a:xfrm>
                </p:grpSpPr>
                <p:sp>
                  <p:nvSpPr>
                    <p:cNvPr id="64" name="矩形 63">
                      <a:extLst>
                        <a:ext uri="{FF2B5EF4-FFF2-40B4-BE49-F238E27FC236}">
                          <a16:creationId xmlns:a16="http://schemas.microsoft.com/office/drawing/2014/main" id="{8DBAFE2C-8CCE-49C5-92A0-FE45AA39D757}"/>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5" name="圆柱形 191">
                      <a:extLst>
                        <a:ext uri="{FF2B5EF4-FFF2-40B4-BE49-F238E27FC236}">
                          <a16:creationId xmlns:a16="http://schemas.microsoft.com/office/drawing/2014/main" id="{A38093CC-2332-4833-9F95-D5A28F339D3E}"/>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6" name="直接箭头连接符 65">
                      <a:extLst>
                        <a:ext uri="{FF2B5EF4-FFF2-40B4-BE49-F238E27FC236}">
                          <a16:creationId xmlns:a16="http://schemas.microsoft.com/office/drawing/2014/main" id="{C8AE396B-A6B2-4EE8-A7AA-51EA6BA0102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3851B346-8665-4E74-8E2B-30B8288BC8F4}"/>
                      </a:ext>
                    </a:extLst>
                  </p:cNvPr>
                  <p:cNvGrpSpPr/>
                  <p:nvPr/>
                </p:nvGrpSpPr>
                <p:grpSpPr>
                  <a:xfrm>
                    <a:off x="9805" y="8730"/>
                    <a:ext cx="2208" cy="282"/>
                    <a:chOff x="9205" y="8025"/>
                    <a:chExt cx="2812" cy="457"/>
                  </a:xfrm>
                </p:grpSpPr>
                <p:sp>
                  <p:nvSpPr>
                    <p:cNvPr id="61" name="矩形 60">
                      <a:extLst>
                        <a:ext uri="{FF2B5EF4-FFF2-40B4-BE49-F238E27FC236}">
                          <a16:creationId xmlns:a16="http://schemas.microsoft.com/office/drawing/2014/main" id="{C0A2A7CA-6B7C-4D7E-A2FD-25BCC15C2A5C}"/>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柱形 195">
                      <a:extLst>
                        <a:ext uri="{FF2B5EF4-FFF2-40B4-BE49-F238E27FC236}">
                          <a16:creationId xmlns:a16="http://schemas.microsoft.com/office/drawing/2014/main" id="{7111A881-B089-48A5-AB75-E737C8EA9F0B}"/>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3" name="直接箭头连接符 62">
                      <a:extLst>
                        <a:ext uri="{FF2B5EF4-FFF2-40B4-BE49-F238E27FC236}">
                          <a16:creationId xmlns:a16="http://schemas.microsoft.com/office/drawing/2014/main" id="{C10D0D76-18E5-46AC-AD59-86120C1F16A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534CFB3D-1C4F-49DF-A7A7-BDBFB8D4A520}"/>
                      </a:ext>
                    </a:extLst>
                  </p:cNvPr>
                  <p:cNvGrpSpPr/>
                  <p:nvPr/>
                </p:nvGrpSpPr>
                <p:grpSpPr>
                  <a:xfrm>
                    <a:off x="10005" y="8960"/>
                    <a:ext cx="2208" cy="297"/>
                    <a:chOff x="9205" y="8025"/>
                    <a:chExt cx="2812" cy="481"/>
                  </a:xfrm>
                </p:grpSpPr>
                <p:sp>
                  <p:nvSpPr>
                    <p:cNvPr id="58" name="矩形 57">
                      <a:extLst>
                        <a:ext uri="{FF2B5EF4-FFF2-40B4-BE49-F238E27FC236}">
                          <a16:creationId xmlns:a16="http://schemas.microsoft.com/office/drawing/2014/main" id="{055CA06B-AE4F-45BF-8D2C-913EC21012E2}"/>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9" name="圆柱形 199">
                      <a:extLst>
                        <a:ext uri="{FF2B5EF4-FFF2-40B4-BE49-F238E27FC236}">
                          <a16:creationId xmlns:a16="http://schemas.microsoft.com/office/drawing/2014/main" id="{9D44EC6E-D0D3-460F-88B5-DAF8834AECE5}"/>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0" name="直接箭头连接符 59">
                      <a:extLst>
                        <a:ext uri="{FF2B5EF4-FFF2-40B4-BE49-F238E27FC236}">
                          <a16:creationId xmlns:a16="http://schemas.microsoft.com/office/drawing/2014/main" id="{EA24995A-020E-4681-9D5C-065CB7078A2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21584426-F229-4638-BB99-B7B21A83687C}"/>
                      </a:ext>
                    </a:extLst>
                  </p:cNvPr>
                  <p:cNvGrpSpPr/>
                  <p:nvPr/>
                </p:nvGrpSpPr>
                <p:grpSpPr>
                  <a:xfrm>
                    <a:off x="10205" y="9197"/>
                    <a:ext cx="2208" cy="297"/>
                    <a:chOff x="9205" y="8025"/>
                    <a:chExt cx="2812" cy="481"/>
                  </a:xfrm>
                </p:grpSpPr>
                <p:sp>
                  <p:nvSpPr>
                    <p:cNvPr id="55" name="矩形 54">
                      <a:extLst>
                        <a:ext uri="{FF2B5EF4-FFF2-40B4-BE49-F238E27FC236}">
                          <a16:creationId xmlns:a16="http://schemas.microsoft.com/office/drawing/2014/main" id="{9216A7CE-B40B-4921-8BA5-FC64BF7F64E0}"/>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6" name="圆柱形 203">
                      <a:extLst>
                        <a:ext uri="{FF2B5EF4-FFF2-40B4-BE49-F238E27FC236}">
                          <a16:creationId xmlns:a16="http://schemas.microsoft.com/office/drawing/2014/main" id="{4235503C-6E35-4631-8478-043F5AA404FD}"/>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7" name="直接箭头连接符 56">
                      <a:extLst>
                        <a:ext uri="{FF2B5EF4-FFF2-40B4-BE49-F238E27FC236}">
                          <a16:creationId xmlns:a16="http://schemas.microsoft.com/office/drawing/2014/main" id="{61B14C49-E059-47FD-8417-10A6929FFB13}"/>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CA1D6166-8C00-47FA-A2B3-DEFF0CE4E491}"/>
                      </a:ext>
                    </a:extLst>
                  </p:cNvPr>
                  <p:cNvGrpSpPr/>
                  <p:nvPr/>
                </p:nvGrpSpPr>
                <p:grpSpPr>
                  <a:xfrm>
                    <a:off x="10405" y="9435"/>
                    <a:ext cx="2208" cy="282"/>
                    <a:chOff x="9205" y="8025"/>
                    <a:chExt cx="2812" cy="457"/>
                  </a:xfrm>
                </p:grpSpPr>
                <p:sp>
                  <p:nvSpPr>
                    <p:cNvPr id="52" name="矩形 51">
                      <a:extLst>
                        <a:ext uri="{FF2B5EF4-FFF2-40B4-BE49-F238E27FC236}">
                          <a16:creationId xmlns:a16="http://schemas.microsoft.com/office/drawing/2014/main" id="{D4C53D14-BF9F-4D3A-B14A-E6CD7C53BD59}"/>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3" name="圆柱形 207">
                      <a:extLst>
                        <a:ext uri="{FF2B5EF4-FFF2-40B4-BE49-F238E27FC236}">
                          <a16:creationId xmlns:a16="http://schemas.microsoft.com/office/drawing/2014/main" id="{157995A7-3C12-452B-9FE2-B50DAD8A6FE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4" name="直接箭头连接符 53">
                      <a:extLst>
                        <a:ext uri="{FF2B5EF4-FFF2-40B4-BE49-F238E27FC236}">
                          <a16:creationId xmlns:a16="http://schemas.microsoft.com/office/drawing/2014/main" id="{FA42B894-6EF1-4DC6-9926-DB60ACD0BF26}"/>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0FC12DF1-9992-4E45-8945-A1D431A0C195}"/>
                      </a:ext>
                    </a:extLst>
                  </p:cNvPr>
                  <p:cNvGrpSpPr/>
                  <p:nvPr/>
                </p:nvGrpSpPr>
                <p:grpSpPr>
                  <a:xfrm>
                    <a:off x="10605" y="9665"/>
                    <a:ext cx="2208" cy="282"/>
                    <a:chOff x="9205" y="8025"/>
                    <a:chExt cx="2812" cy="457"/>
                  </a:xfrm>
                </p:grpSpPr>
                <p:sp>
                  <p:nvSpPr>
                    <p:cNvPr id="49" name="矩形 48">
                      <a:extLst>
                        <a:ext uri="{FF2B5EF4-FFF2-40B4-BE49-F238E27FC236}">
                          <a16:creationId xmlns:a16="http://schemas.microsoft.com/office/drawing/2014/main" id="{A062F77A-0DC8-476E-9C6F-E6D1E629DA31}"/>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0" name="圆柱形 211">
                      <a:extLst>
                        <a:ext uri="{FF2B5EF4-FFF2-40B4-BE49-F238E27FC236}">
                          <a16:creationId xmlns:a16="http://schemas.microsoft.com/office/drawing/2014/main" id="{E1207286-63A2-45B2-BE77-4E25EC8372A2}"/>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1" name="直接箭头连接符 50">
                      <a:extLst>
                        <a:ext uri="{FF2B5EF4-FFF2-40B4-BE49-F238E27FC236}">
                          <a16:creationId xmlns:a16="http://schemas.microsoft.com/office/drawing/2014/main" id="{DEE55575-05DD-4A3B-87C5-8F568FA7D697}"/>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0667F757-43C2-459E-81D4-497851BB0086}"/>
                      </a:ext>
                    </a:extLst>
                  </p:cNvPr>
                  <p:cNvGrpSpPr/>
                  <p:nvPr/>
                </p:nvGrpSpPr>
                <p:grpSpPr>
                  <a:xfrm>
                    <a:off x="10805" y="9895"/>
                    <a:ext cx="2208" cy="297"/>
                    <a:chOff x="9205" y="8025"/>
                    <a:chExt cx="2812" cy="481"/>
                  </a:xfrm>
                </p:grpSpPr>
                <p:sp>
                  <p:nvSpPr>
                    <p:cNvPr id="46" name="矩形 45">
                      <a:extLst>
                        <a:ext uri="{FF2B5EF4-FFF2-40B4-BE49-F238E27FC236}">
                          <a16:creationId xmlns:a16="http://schemas.microsoft.com/office/drawing/2014/main" id="{CA6009A9-3C33-4BFA-87A4-2B359F41E02B}"/>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47" name="圆柱形 215">
                      <a:extLst>
                        <a:ext uri="{FF2B5EF4-FFF2-40B4-BE49-F238E27FC236}">
                          <a16:creationId xmlns:a16="http://schemas.microsoft.com/office/drawing/2014/main" id="{5A2DBBF2-F006-408B-A031-DC66B5AF3CBA}"/>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48" name="直接箭头连接符 47">
                      <a:extLst>
                        <a:ext uri="{FF2B5EF4-FFF2-40B4-BE49-F238E27FC236}">
                          <a16:creationId xmlns:a16="http://schemas.microsoft.com/office/drawing/2014/main" id="{7ACF6259-72CF-4B03-B9AB-8CD3E81ABFF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32" name="文本框 31">
                  <a:extLst>
                    <a:ext uri="{FF2B5EF4-FFF2-40B4-BE49-F238E27FC236}">
                      <a16:creationId xmlns:a16="http://schemas.microsoft.com/office/drawing/2014/main" id="{B25544A8-6E37-4192-9886-51BF202C695B}"/>
                    </a:ext>
                  </a:extLst>
                </p:cNvPr>
                <p:cNvSpPr txBox="1"/>
                <p:nvPr/>
              </p:nvSpPr>
              <p:spPr>
                <a:xfrm>
                  <a:off x="13224" y="9006"/>
                  <a:ext cx="880" cy="580"/>
                </a:xfrm>
                <a:prstGeom prst="rect">
                  <a:avLst/>
                </a:prstGeom>
                <a:noFill/>
              </p:spPr>
              <p:txBody>
                <a:bodyPr wrap="square" rtlCol="0">
                  <a:spAutoFit/>
                </a:bodyPr>
                <a:lstStyle/>
                <a:p>
                  <a:pPr algn="ctr"/>
                  <a:r>
                    <a:rPr lang="en-US" altLang="zh-CN"/>
                    <a:t>...</a:t>
                  </a:r>
                </a:p>
              </p:txBody>
            </p:sp>
            <p:cxnSp>
              <p:nvCxnSpPr>
                <p:cNvPr id="33" name="肘形连接符 218">
                  <a:extLst>
                    <a:ext uri="{FF2B5EF4-FFF2-40B4-BE49-F238E27FC236}">
                      <a16:creationId xmlns:a16="http://schemas.microsoft.com/office/drawing/2014/main" id="{5B0A27BE-1734-4962-AF8F-C3CD930C8066}"/>
                    </a:ext>
                  </a:extLst>
                </p:cNvPr>
                <p:cNvCxnSpPr>
                  <a:stCxn id="106" idx="0"/>
                  <a:endCxn id="29" idx="1"/>
                </p:cNvCxnSpPr>
                <p:nvPr/>
              </p:nvCxnSpPr>
              <p:spPr>
                <a:xfrm rot="16200000">
                  <a:off x="10627" y="6855"/>
                  <a:ext cx="378" cy="202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219">
                  <a:extLst>
                    <a:ext uri="{FF2B5EF4-FFF2-40B4-BE49-F238E27FC236}">
                      <a16:creationId xmlns:a16="http://schemas.microsoft.com/office/drawing/2014/main" id="{3A6331DC-8710-4DA6-B2D6-E47BF5F7B3C4}"/>
                    </a:ext>
                  </a:extLst>
                </p:cNvPr>
                <p:cNvCxnSpPr/>
                <p:nvPr/>
              </p:nvCxnSpPr>
              <p:spPr>
                <a:xfrm>
                  <a:off x="14328" y="7678"/>
                  <a:ext cx="1112" cy="552"/>
                </a:xfrm>
                <a:prstGeom prst="bentConnector3">
                  <a:avLst>
                    <a:gd name="adj1" fmla="val 993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3B345D5-690B-4B94-A830-8745853CEBB3}"/>
                    </a:ext>
                  </a:extLst>
                </p:cNvPr>
                <p:cNvCxnSpPr>
                  <a:stCxn id="15" idx="2"/>
                  <a:endCxn id="29" idx="0"/>
                </p:cNvCxnSpPr>
                <p:nvPr/>
              </p:nvCxnSpPr>
              <p:spPr>
                <a:xfrm>
                  <a:off x="13086" y="5224"/>
                  <a:ext cx="0" cy="21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14DA8E8-749F-4131-B3E7-595139C18F49}"/>
                    </a:ext>
                  </a:extLst>
                </p:cNvPr>
                <p:cNvSpPr txBox="1"/>
                <p:nvPr/>
              </p:nvSpPr>
              <p:spPr>
                <a:xfrm>
                  <a:off x="13087" y="5796"/>
                  <a:ext cx="880" cy="580"/>
                </a:xfrm>
                <a:prstGeom prst="rect">
                  <a:avLst/>
                </a:prstGeom>
                <a:noFill/>
              </p:spPr>
              <p:txBody>
                <a:bodyPr wrap="square" rtlCol="0">
                  <a:spAutoFit/>
                </a:bodyPr>
                <a:lstStyle/>
                <a:p>
                  <a:pPr algn="ctr"/>
                  <a:r>
                    <a:rPr lang="en-US" altLang="zh-CN"/>
                    <a:t>...</a:t>
                  </a:r>
                </a:p>
              </p:txBody>
            </p:sp>
          </p:grpSp>
          <p:sp>
            <p:nvSpPr>
              <p:cNvPr id="11" name="文本框 10">
                <a:extLst>
                  <a:ext uri="{FF2B5EF4-FFF2-40B4-BE49-F238E27FC236}">
                    <a16:creationId xmlns:a16="http://schemas.microsoft.com/office/drawing/2014/main" id="{286739E0-D643-4C0D-AA0B-70A71F58A230}"/>
                  </a:ext>
                </a:extLst>
              </p:cNvPr>
              <p:cNvSpPr txBox="1"/>
              <p:nvPr/>
            </p:nvSpPr>
            <p:spPr>
              <a:xfrm>
                <a:off x="14737" y="2523"/>
                <a:ext cx="4166" cy="2082"/>
              </a:xfrm>
              <a:prstGeom prst="rect">
                <a:avLst/>
              </a:prstGeom>
              <a:noFill/>
            </p:spPr>
            <p:txBody>
              <a:bodyPr wrap="square" rtlCol="0">
                <a:spAutoFit/>
              </a:bodyPr>
              <a:lstStyle/>
              <a:p>
                <a:r>
                  <a:rPr lang="zh-CN" altLang="en-US" sz="1600"/>
                  <a:t>单台服务器：</a:t>
                </a:r>
              </a:p>
              <a:p>
                <a:r>
                  <a:rPr lang="en-US" altLang="zh-CN" sz="1600"/>
                  <a:t>DRAM:16GB,100ns</a:t>
                </a:r>
                <a:r>
                  <a:rPr lang="zh-CN" altLang="en-US" sz="1600"/>
                  <a:t>，</a:t>
                </a:r>
                <a:r>
                  <a:rPr lang="en-US" altLang="zh-CN" sz="1600"/>
                  <a:t>20GB/s</a:t>
                </a:r>
              </a:p>
              <a:p>
                <a:r>
                  <a:rPr lang="zh-CN" altLang="en-US" sz="1600"/>
                  <a:t>硬盘：</a:t>
                </a:r>
                <a:r>
                  <a:rPr lang="en-US" altLang="zh-CN" sz="1600"/>
                  <a:t>2TB,10ms,200MB/s</a:t>
                </a:r>
              </a:p>
              <a:p>
                <a:r>
                  <a:rPr lang="zh-CN" altLang="en-US" sz="1600"/>
                  <a:t>内存：</a:t>
                </a:r>
                <a:r>
                  <a:rPr lang="en-US" altLang="zh-CN" sz="1600"/>
                  <a:t>128GB,100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1GB/s</a:t>
                </a:r>
              </a:p>
            </p:txBody>
          </p:sp>
          <p:sp>
            <p:nvSpPr>
              <p:cNvPr id="12" name="文本框 11">
                <a:extLst>
                  <a:ext uri="{FF2B5EF4-FFF2-40B4-BE49-F238E27FC236}">
                    <a16:creationId xmlns:a16="http://schemas.microsoft.com/office/drawing/2014/main" id="{8367F625-30AD-492A-893C-655562A6806A}"/>
                  </a:ext>
                </a:extLst>
              </p:cNvPr>
              <p:cNvSpPr txBox="1"/>
              <p:nvPr/>
            </p:nvSpPr>
            <p:spPr>
              <a:xfrm>
                <a:off x="14737" y="5039"/>
                <a:ext cx="4339" cy="1695"/>
              </a:xfrm>
              <a:prstGeom prst="rect">
                <a:avLst/>
              </a:prstGeom>
              <a:noFill/>
            </p:spPr>
            <p:txBody>
              <a:bodyPr wrap="square" rtlCol="0">
                <a:spAutoFit/>
              </a:bodyPr>
              <a:lstStyle/>
              <a:p>
                <a:r>
                  <a:rPr lang="zh-CN" altLang="en-US" sz="1600"/>
                  <a:t>局部机架（</a:t>
                </a:r>
                <a:r>
                  <a:rPr lang="en-US" altLang="zh-CN" sz="1600"/>
                  <a:t>80</a:t>
                </a:r>
                <a:r>
                  <a:rPr lang="zh-CN" altLang="en-US" sz="1600"/>
                  <a:t>台服务器）：</a:t>
                </a:r>
              </a:p>
              <a:p>
                <a:r>
                  <a:rPr lang="en-US" altLang="zh-CN" sz="1600"/>
                  <a:t>DRAM:1TB,300</a:t>
                </a:r>
                <a:r>
                  <a:rPr lang="en-US" altLang="zh-CN" sz="1600">
                    <a:latin typeface="微软雅黑" panose="020B0503020204020204" charset="-122"/>
                    <a:ea typeface="微软雅黑" panose="020B0503020204020204" charset="-122"/>
                    <a:sym typeface="+mn-ea"/>
                  </a:rPr>
                  <a:t>μ</a:t>
                </a:r>
                <a:r>
                  <a:rPr lang="en-US" altLang="zh-CN" sz="1600"/>
                  <a:t>s</a:t>
                </a:r>
                <a:r>
                  <a:rPr lang="zh-CN" altLang="en-US" sz="1600"/>
                  <a:t>，</a:t>
                </a:r>
                <a:r>
                  <a:rPr lang="en-US" altLang="zh-CN" sz="1600"/>
                  <a:t>100MB/s</a:t>
                </a:r>
              </a:p>
              <a:p>
                <a:r>
                  <a:rPr lang="zh-CN" altLang="en-US" sz="1600"/>
                  <a:t>硬盘：</a:t>
                </a:r>
                <a:r>
                  <a:rPr lang="en-US" altLang="zh-CN" sz="1600"/>
                  <a:t>160TB,11ms,100MB/s</a:t>
                </a:r>
              </a:p>
              <a:p>
                <a:r>
                  <a:rPr lang="zh-CN" altLang="en-US" sz="1600"/>
                  <a:t>内存：</a:t>
                </a:r>
                <a:r>
                  <a:rPr lang="en-US" altLang="zh-CN" sz="1600"/>
                  <a:t>20TB,400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100MB/s</a:t>
                </a:r>
              </a:p>
            </p:txBody>
          </p:sp>
          <p:sp>
            <p:nvSpPr>
              <p:cNvPr id="13" name="文本框 12">
                <a:extLst>
                  <a:ext uri="{FF2B5EF4-FFF2-40B4-BE49-F238E27FC236}">
                    <a16:creationId xmlns:a16="http://schemas.microsoft.com/office/drawing/2014/main" id="{DD106531-E029-44D3-8410-054D4E7898E5}"/>
                  </a:ext>
                </a:extLst>
              </p:cNvPr>
              <p:cNvSpPr txBox="1"/>
              <p:nvPr/>
            </p:nvSpPr>
            <p:spPr>
              <a:xfrm>
                <a:off x="14861" y="7603"/>
                <a:ext cx="4339" cy="1695"/>
              </a:xfrm>
              <a:prstGeom prst="rect">
                <a:avLst/>
              </a:prstGeom>
              <a:noFill/>
            </p:spPr>
            <p:txBody>
              <a:bodyPr wrap="square" rtlCol="0">
                <a:spAutoFit/>
              </a:bodyPr>
              <a:lstStyle/>
              <a:p>
                <a:r>
                  <a:rPr lang="zh-CN" altLang="en-US" sz="1600"/>
                  <a:t>集群（</a:t>
                </a:r>
                <a:r>
                  <a:rPr lang="en-US" sz="1600"/>
                  <a:t>30</a:t>
                </a:r>
                <a:r>
                  <a:rPr lang="zh-CN" altLang="en-US" sz="1600"/>
                  <a:t>个机架）：</a:t>
                </a:r>
              </a:p>
              <a:p>
                <a:r>
                  <a:rPr lang="en-US" altLang="zh-CN" sz="1600"/>
                  <a:t>DRAM:30TB,500</a:t>
                </a:r>
                <a:r>
                  <a:rPr lang="en-US" altLang="zh-CN" sz="1600">
                    <a:latin typeface="微软雅黑" panose="020B0503020204020204" charset="-122"/>
                    <a:ea typeface="微软雅黑" panose="020B0503020204020204" charset="-122"/>
                    <a:sym typeface="+mn-ea"/>
                  </a:rPr>
                  <a:t>μ</a:t>
                </a:r>
                <a:r>
                  <a:rPr lang="en-US" altLang="zh-CN" sz="1600"/>
                  <a:t>s</a:t>
                </a:r>
                <a:r>
                  <a:rPr lang="zh-CN" altLang="en-US" sz="1600"/>
                  <a:t>，</a:t>
                </a:r>
                <a:r>
                  <a:rPr lang="en-US" altLang="zh-CN" sz="1600"/>
                  <a:t>10MB/s</a:t>
                </a:r>
              </a:p>
              <a:p>
                <a:r>
                  <a:rPr lang="zh-CN" altLang="en-US" sz="1600"/>
                  <a:t>硬盘：</a:t>
                </a:r>
                <a:r>
                  <a:rPr lang="en-US" altLang="zh-CN" sz="1600"/>
                  <a:t>4.8PB,12ms,10MB/s</a:t>
                </a:r>
              </a:p>
              <a:p>
                <a:r>
                  <a:rPr lang="zh-CN" altLang="en-US" sz="1600"/>
                  <a:t>内存：</a:t>
                </a:r>
                <a:r>
                  <a:rPr lang="en-US" altLang="zh-CN" sz="1600"/>
                  <a:t>600TB,600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10MB/s</a:t>
                </a:r>
              </a:p>
            </p:txBody>
          </p:sp>
        </p:grpSp>
        <p:sp>
          <p:nvSpPr>
            <p:cNvPr id="9" name="矩形 8">
              <a:extLst>
                <a:ext uri="{FF2B5EF4-FFF2-40B4-BE49-F238E27FC236}">
                  <a16:creationId xmlns:a16="http://schemas.microsoft.com/office/drawing/2014/main" id="{F92DF2DE-1FE9-4F79-BC1E-5B57DC3E0E5A}"/>
                </a:ext>
              </a:extLst>
            </p:cNvPr>
            <p:cNvSpPr/>
            <p:nvPr/>
          </p:nvSpPr>
          <p:spPr>
            <a:xfrm>
              <a:off x="5719" y="1821"/>
              <a:ext cx="13358" cy="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62213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dirty="0"/>
              <a:t>数据中心体系结构</a:t>
            </a:r>
            <a:endParaRPr lang="en-US" altLang="zh-CN" dirty="0"/>
          </a:p>
          <a:p>
            <a:pPr lvl="1"/>
            <a:r>
              <a:rPr lang="zh-CN" altLang="en-US" dirty="0"/>
              <a:t>服务器硬件</a:t>
            </a:r>
            <a:endParaRPr lang="en-US" altLang="zh-CN" dirty="0"/>
          </a:p>
          <a:p>
            <a:pPr marL="936000" lvl="2">
              <a:lnSpc>
                <a:spcPct val="110000"/>
              </a:lnSpc>
            </a:pPr>
            <a:r>
              <a:rPr lang="zh-CN" altLang="en-US" dirty="0"/>
              <a:t>服务器通常为低端服务器</a:t>
            </a:r>
            <a:endParaRPr lang="en-US" altLang="zh-CN" dirty="0"/>
          </a:p>
          <a:p>
            <a:pPr lvl="1"/>
            <a:r>
              <a:rPr lang="zh-CN" altLang="en-US" dirty="0"/>
              <a:t>存储</a:t>
            </a:r>
            <a:endParaRPr lang="en-US" altLang="zh-CN" dirty="0"/>
          </a:p>
          <a:p>
            <a:pPr marL="936000" lvl="2"/>
            <a:r>
              <a:rPr lang="zh-CN" altLang="en-US" dirty="0"/>
              <a:t>依靠本地磁盘</a:t>
            </a:r>
            <a:endParaRPr lang="en-US" altLang="zh-CN" dirty="0"/>
          </a:p>
          <a:p>
            <a:pPr marL="936000" lvl="2"/>
            <a:r>
              <a:rPr lang="en-US" altLang="zh-CN" dirty="0"/>
              <a:t>WSC</a:t>
            </a:r>
            <a:r>
              <a:rPr lang="zh-CN" altLang="en-US" dirty="0"/>
              <a:t>通常使用桌面级磁盘而不是企业级地盘</a:t>
            </a:r>
            <a:endParaRPr lang="en-US" altLang="zh-CN" dirty="0"/>
          </a:p>
          <a:p>
            <a:pPr lvl="1"/>
            <a:r>
              <a:rPr lang="zh-CN" altLang="en-US" dirty="0"/>
              <a:t>网络</a:t>
            </a:r>
            <a:endParaRPr lang="en-US" altLang="zh-CN" dirty="0"/>
          </a:p>
          <a:p>
            <a:pPr marL="936000" lvl="2">
              <a:lnSpc>
                <a:spcPct val="110000"/>
              </a:lnSpc>
            </a:pPr>
            <a:r>
              <a:rPr lang="zh-CN" altLang="en-US" dirty="0"/>
              <a:t>高性能交换机</a:t>
            </a:r>
            <a:endParaRPr lang="en-US" altLang="zh-CN" sz="1800" dirty="0"/>
          </a:p>
        </p:txBody>
      </p:sp>
      <p:sp>
        <p:nvSpPr>
          <p:cNvPr id="6" name="Rectangle 5">
            <a:extLst>
              <a:ext uri="{FF2B5EF4-FFF2-40B4-BE49-F238E27FC236}">
                <a16:creationId xmlns:a16="http://schemas.microsoft.com/office/drawing/2014/main" id="{490FC2C8-B0CF-4EF6-8426-FD01388AA591}"/>
              </a:ext>
            </a:extLst>
          </p:cNvPr>
          <p:cNvSpPr/>
          <p:nvPr/>
        </p:nvSpPr>
        <p:spPr>
          <a:xfrm>
            <a:off x="8232508" y="5289563"/>
            <a:ext cx="2492990" cy="369332"/>
          </a:xfrm>
          <a:prstGeom prst="rect">
            <a:avLst/>
          </a:prstGeom>
        </p:spPr>
        <p:txBody>
          <a:bodyPr wrap="none">
            <a:spAutoFit/>
          </a:bodyPr>
          <a:lstStyle/>
          <a:p>
            <a:r>
              <a:rPr lang="zh-CN" altLang="en-US" dirty="0"/>
              <a:t>数据中心两层机架</a:t>
            </a:r>
            <a:r>
              <a:rPr lang="zh-CN" altLang="en-US"/>
              <a:t>结构</a:t>
            </a:r>
            <a:endParaRPr lang="en-US"/>
          </a:p>
        </p:txBody>
      </p:sp>
      <p:pic>
        <p:nvPicPr>
          <p:cNvPr id="7" name="Picture 6">
            <a:extLst>
              <a:ext uri="{FF2B5EF4-FFF2-40B4-BE49-F238E27FC236}">
                <a16:creationId xmlns:a16="http://schemas.microsoft.com/office/drawing/2014/main" id="{76F19EEC-5181-44A2-8339-47FF26C11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686" y="1900237"/>
            <a:ext cx="4762500" cy="3057525"/>
          </a:xfrm>
          <a:prstGeom prst="rect">
            <a:avLst/>
          </a:prstGeom>
        </p:spPr>
      </p:pic>
    </p:spTree>
    <p:extLst>
      <p:ext uri="{BB962C8B-B14F-4D97-AF65-F5344CB8AC3E}">
        <p14:creationId xmlns:p14="http://schemas.microsoft.com/office/powerpoint/2010/main" val="2734302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a:t>数据中心体系结构</a:t>
            </a:r>
            <a:endParaRPr lang="en-US" altLang="zh-CN"/>
          </a:p>
          <a:p>
            <a:pPr lvl="1"/>
            <a:r>
              <a:rPr lang="zh-CN" altLang="en-US" sz="2200"/>
              <a:t>服务器硬件</a:t>
            </a:r>
            <a:endParaRPr lang="en-US" altLang="zh-CN" sz="2200"/>
          </a:p>
          <a:p>
            <a:pPr marL="936000" lvl="2">
              <a:lnSpc>
                <a:spcPct val="110000"/>
              </a:lnSpc>
            </a:pPr>
            <a:r>
              <a:rPr lang="zh-CN" altLang="en-US" sz="1800"/>
              <a:t>服务器通常为低端服务器</a:t>
            </a:r>
            <a:endParaRPr lang="en-US" altLang="zh-CN" sz="1800"/>
          </a:p>
          <a:p>
            <a:pPr lvl="1"/>
            <a:r>
              <a:rPr lang="zh-CN" altLang="en-US" sz="2200"/>
              <a:t>存储</a:t>
            </a:r>
            <a:endParaRPr lang="en-US" altLang="zh-CN" sz="2200"/>
          </a:p>
          <a:p>
            <a:pPr marL="936000" lvl="2"/>
            <a:r>
              <a:rPr lang="zh-CN" altLang="en-US" sz="1800"/>
              <a:t>依靠本地磁盘</a:t>
            </a:r>
            <a:endParaRPr lang="en-US" altLang="zh-CN" sz="1800"/>
          </a:p>
          <a:p>
            <a:pPr marL="936000" lvl="2"/>
            <a:r>
              <a:rPr lang="en-US" altLang="zh-CN" sz="1800"/>
              <a:t>WSC</a:t>
            </a:r>
            <a:r>
              <a:rPr lang="zh-CN" altLang="en-US" sz="1800"/>
              <a:t>通常使用桌面级磁盘而不是企业级地盘</a:t>
            </a:r>
            <a:endParaRPr lang="en-US" altLang="zh-CN" sz="1800"/>
          </a:p>
          <a:p>
            <a:pPr lvl="1"/>
            <a:r>
              <a:rPr lang="zh-CN" altLang="en-US" sz="2200"/>
              <a:t>网络</a:t>
            </a:r>
            <a:endParaRPr lang="en-US" altLang="zh-CN" sz="2200"/>
          </a:p>
          <a:p>
            <a:pPr marL="936000" lvl="2">
              <a:lnSpc>
                <a:spcPct val="110000"/>
              </a:lnSpc>
            </a:pPr>
            <a:r>
              <a:rPr lang="zh-CN" altLang="en-US" sz="1800"/>
              <a:t>高性能交换机</a:t>
            </a:r>
            <a:endParaRPr lang="en-US" altLang="zh-CN" sz="1800"/>
          </a:p>
          <a:p>
            <a:pPr lvl="1"/>
            <a:r>
              <a:rPr lang="zh-CN" altLang="en-US" sz="2200"/>
              <a:t>数据中心的电力和能耗</a:t>
            </a:r>
            <a:endParaRPr lang="en-US" altLang="zh-CN" sz="2200"/>
          </a:p>
          <a:p>
            <a:pPr marL="936000" lvl="2">
              <a:lnSpc>
                <a:spcPct val="110000"/>
              </a:lnSpc>
            </a:pPr>
            <a:r>
              <a:rPr lang="zh-CN" altLang="en-US" sz="1800"/>
              <a:t>服务器供电和制冷</a:t>
            </a:r>
            <a:endParaRPr lang="en-US" altLang="zh-CN" sz="1800"/>
          </a:p>
          <a:p>
            <a:pPr marL="936000" lvl="2">
              <a:lnSpc>
                <a:spcPct val="110000"/>
              </a:lnSpc>
            </a:pPr>
            <a:r>
              <a:rPr lang="zh-CN" altLang="en-US" sz="1800"/>
              <a:t>数据中心评价重要指标：功能率利用率</a:t>
            </a:r>
            <a:r>
              <a:rPr lang="en-US" altLang="zh-CN" sz="1800"/>
              <a:t>PUE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35463C-EED0-4415-934C-7589C9CA19AD}"/>
                  </a:ext>
                </a:extLst>
              </p:cNvPr>
              <p:cNvSpPr txBox="1"/>
              <p:nvPr/>
            </p:nvSpPr>
            <p:spPr>
              <a:xfrm>
                <a:off x="1380067" y="5462130"/>
                <a:ext cx="40902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𝑃𝑈𝐸</m:t>
                      </m:r>
                      <m:r>
                        <a:rPr lang="en-US" b="0" i="1" smtClean="0">
                          <a:latin typeface="Cambria Math" panose="02040503050406030204" pitchFamily="18" charset="0"/>
                        </a:rPr>
                        <m:t>=(</m:t>
                      </m:r>
                      <m:r>
                        <a:rPr lang="en-US" b="0" i="1" smtClean="0">
                          <a:latin typeface="Cambria Math" panose="02040503050406030204" pitchFamily="18" charset="0"/>
                        </a:rPr>
                        <m:t>𝑊𝑆𝐶</m:t>
                      </m:r>
                      <m:r>
                        <a:rPr lang="zh-CN" altLang="en-US" i="1">
                          <a:latin typeface="Cambria Math" panose="02040503050406030204" pitchFamily="18" charset="0"/>
                        </a:rPr>
                        <m:t>总</m:t>
                      </m:r>
                      <m:r>
                        <a:rPr lang="zh-CN" altLang="en-US" i="1" smtClean="0">
                          <a:latin typeface="Cambria Math" panose="02040503050406030204" pitchFamily="18" charset="0"/>
                        </a:rPr>
                        <m:t>设施</m:t>
                      </m:r>
                      <m:r>
                        <a:rPr lang="zh-CN" altLang="en-US" i="1">
                          <a:latin typeface="Cambria Math" panose="02040503050406030204" pitchFamily="18" charset="0"/>
                        </a:rPr>
                        <m:t>功率</m:t>
                      </m:r>
                      <m:r>
                        <a:rPr lang="en-US" altLang="zh-CN"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𝐼𝑇</m:t>
                      </m:r>
                      <m:r>
                        <a:rPr lang="zh-CN" altLang="en-US" i="1">
                          <a:latin typeface="Cambria Math" panose="02040503050406030204" pitchFamily="18" charset="0"/>
                        </a:rPr>
                        <m:t>设备</m:t>
                      </m:r>
                      <m:r>
                        <a:rPr lang="zh-CN" altLang="en-US" i="1" smtClean="0">
                          <a:latin typeface="Cambria Math" panose="02040503050406030204" pitchFamily="18" charset="0"/>
                        </a:rPr>
                        <m:t>功率</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A35463C-EED0-4415-934C-7589C9CA19AD}"/>
                  </a:ext>
                </a:extLst>
              </p:cNvPr>
              <p:cNvSpPr txBox="1">
                <a:spLocks noRot="1" noChangeAspect="1" noMove="1" noResize="1" noEditPoints="1" noAdjustHandles="1" noChangeArrowheads="1" noChangeShapeType="1" noTextEdit="1"/>
              </p:cNvSpPr>
              <p:nvPr/>
            </p:nvSpPr>
            <p:spPr>
              <a:xfrm>
                <a:off x="1380067" y="5462130"/>
                <a:ext cx="4090287" cy="276999"/>
              </a:xfrm>
              <a:prstGeom prst="rect">
                <a:avLst/>
              </a:prstGeom>
              <a:blipFill>
                <a:blip r:embed="rId3"/>
                <a:stretch>
                  <a:fillRect l="-894" t="-8889" r="-1639" b="-35556"/>
                </a:stretch>
              </a:blipFill>
            </p:spPr>
            <p:txBody>
              <a:bodyPr/>
              <a:lstStyle/>
              <a:p>
                <a:r>
                  <a:rPr lang="zh-CN" altLang="en-US">
                    <a:noFill/>
                  </a:rPr>
                  <a:t> </a:t>
                </a:r>
              </a:p>
            </p:txBody>
          </p:sp>
        </mc:Fallback>
      </mc:AlternateContent>
      <p:graphicFrame>
        <p:nvGraphicFramePr>
          <p:cNvPr id="4" name="图表 3">
            <a:extLst>
              <a:ext uri="{FF2B5EF4-FFF2-40B4-BE49-F238E27FC236}">
                <a16:creationId xmlns:a16="http://schemas.microsoft.com/office/drawing/2014/main" id="{7B7C43FE-4935-43D1-8224-39D9C47AD74E}"/>
              </a:ext>
            </a:extLst>
          </p:cNvPr>
          <p:cNvGraphicFramePr/>
          <p:nvPr>
            <p:extLst>
              <p:ext uri="{D42A27DB-BD31-4B8C-83A1-F6EECF244321}">
                <p14:modId xmlns:p14="http://schemas.microsoft.com/office/powerpoint/2010/main" val="2507304455"/>
              </p:ext>
            </p:extLst>
          </p:nvPr>
        </p:nvGraphicFramePr>
        <p:xfrm>
          <a:off x="5470354" y="1118871"/>
          <a:ext cx="6350000" cy="47625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65099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a:t>数据中心体系结构</a:t>
            </a:r>
            <a:endParaRPr lang="en-US" altLang="zh-CN"/>
          </a:p>
          <a:p>
            <a:pPr lvl="1"/>
            <a:r>
              <a:rPr lang="zh-CN" altLang="en-US" sz="2200"/>
              <a:t>服务器硬件</a:t>
            </a:r>
            <a:endParaRPr lang="en-US" altLang="zh-CN" sz="2200"/>
          </a:p>
          <a:p>
            <a:pPr marL="936000" lvl="2">
              <a:lnSpc>
                <a:spcPct val="110000"/>
              </a:lnSpc>
            </a:pPr>
            <a:r>
              <a:rPr lang="zh-CN" altLang="en-US" sz="1800"/>
              <a:t>服务器通常为低端服务器</a:t>
            </a:r>
            <a:endParaRPr lang="en-US" altLang="zh-CN" sz="1800"/>
          </a:p>
          <a:p>
            <a:pPr lvl="1"/>
            <a:r>
              <a:rPr lang="zh-CN" altLang="en-US" sz="2200"/>
              <a:t>存储</a:t>
            </a:r>
            <a:endParaRPr lang="en-US" altLang="zh-CN" sz="2200"/>
          </a:p>
          <a:p>
            <a:pPr marL="936000" lvl="2"/>
            <a:r>
              <a:rPr lang="zh-CN" altLang="en-US" sz="1800"/>
              <a:t>依靠本地磁盘</a:t>
            </a:r>
            <a:endParaRPr lang="en-US" altLang="zh-CN" sz="1800"/>
          </a:p>
          <a:p>
            <a:pPr marL="936000" lvl="2"/>
            <a:r>
              <a:rPr lang="en-US" altLang="zh-CN" sz="1800"/>
              <a:t>WSC</a:t>
            </a:r>
            <a:r>
              <a:rPr lang="zh-CN" altLang="en-US" sz="1800"/>
              <a:t>通常使用桌面级磁盘而不是企业级地盘</a:t>
            </a:r>
            <a:endParaRPr lang="en-US" altLang="zh-CN" sz="1800"/>
          </a:p>
          <a:p>
            <a:pPr lvl="1"/>
            <a:r>
              <a:rPr lang="zh-CN" altLang="en-US" sz="2200"/>
              <a:t>网络</a:t>
            </a:r>
            <a:endParaRPr lang="en-US" altLang="zh-CN" sz="2200"/>
          </a:p>
          <a:p>
            <a:pPr marL="936000" lvl="2">
              <a:lnSpc>
                <a:spcPct val="110000"/>
              </a:lnSpc>
            </a:pPr>
            <a:r>
              <a:rPr lang="zh-CN" altLang="en-US" sz="1800"/>
              <a:t>高性能交换机</a:t>
            </a:r>
            <a:endParaRPr lang="en-US" altLang="zh-CN" sz="1800"/>
          </a:p>
          <a:p>
            <a:pPr lvl="1"/>
            <a:r>
              <a:rPr lang="zh-CN" altLang="en-US" sz="2200"/>
              <a:t>数据中心的电力和能耗</a:t>
            </a:r>
            <a:endParaRPr lang="en-US" altLang="zh-CN" sz="2200"/>
          </a:p>
          <a:p>
            <a:pPr marL="936000" lvl="2">
              <a:lnSpc>
                <a:spcPct val="110000"/>
              </a:lnSpc>
            </a:pPr>
            <a:r>
              <a:rPr lang="zh-CN" altLang="en-US" sz="1800"/>
              <a:t>服务器供电和制冷</a:t>
            </a:r>
            <a:endParaRPr lang="en-US" altLang="zh-CN" sz="1800"/>
          </a:p>
          <a:p>
            <a:pPr marL="936000" lvl="2">
              <a:lnSpc>
                <a:spcPct val="110000"/>
              </a:lnSpc>
            </a:pPr>
            <a:r>
              <a:rPr lang="zh-CN" altLang="en-US" sz="1800"/>
              <a:t>数据中心评价重要指标：功能率利用率</a:t>
            </a:r>
            <a:r>
              <a:rPr lang="en-US" altLang="zh-CN" sz="1800"/>
              <a:t>PUE</a:t>
            </a:r>
          </a:p>
          <a:p>
            <a:pPr lvl="1"/>
            <a:r>
              <a:rPr lang="zh-CN" altLang="en-US" sz="2200"/>
              <a:t>数据中心的冷却系统</a:t>
            </a:r>
            <a:endParaRPr lang="en-US" altLang="zh-CN" sz="2200"/>
          </a:p>
          <a:p>
            <a:pPr marL="936000" lvl="2">
              <a:lnSpc>
                <a:spcPct val="110000"/>
              </a:lnSpc>
            </a:pPr>
            <a:r>
              <a:rPr lang="zh-CN" altLang="en-US" sz="1800"/>
              <a:t>开放循环系统、封闭循环系统、三路循环系统</a:t>
            </a:r>
            <a:endParaRPr lang="en-US" sz="1800"/>
          </a:p>
        </p:txBody>
      </p:sp>
      <p:sp>
        <p:nvSpPr>
          <p:cNvPr id="6" name="Rectangle 5">
            <a:extLst>
              <a:ext uri="{FF2B5EF4-FFF2-40B4-BE49-F238E27FC236}">
                <a16:creationId xmlns:a16="http://schemas.microsoft.com/office/drawing/2014/main" id="{490FC2C8-B0CF-4EF6-8426-FD01388AA591}"/>
              </a:ext>
            </a:extLst>
          </p:cNvPr>
          <p:cNvSpPr/>
          <p:nvPr/>
        </p:nvSpPr>
        <p:spPr>
          <a:xfrm>
            <a:off x="7834575" y="5916097"/>
            <a:ext cx="2723823" cy="369332"/>
          </a:xfrm>
          <a:prstGeom prst="rect">
            <a:avLst/>
          </a:prstGeom>
        </p:spPr>
        <p:txBody>
          <a:bodyPr wrap="none">
            <a:spAutoFit/>
          </a:bodyPr>
          <a:lstStyle/>
          <a:p>
            <a:r>
              <a:rPr lang="zh-CN" altLang="en-US" dirty="0"/>
              <a:t>三层冷却循环系统结构图</a:t>
            </a:r>
            <a:endParaRPr lang="en-US" dirty="0"/>
          </a:p>
        </p:txBody>
      </p:sp>
      <p:grpSp>
        <p:nvGrpSpPr>
          <p:cNvPr id="8" name="组合 7">
            <a:extLst>
              <a:ext uri="{FF2B5EF4-FFF2-40B4-BE49-F238E27FC236}">
                <a16:creationId xmlns:a16="http://schemas.microsoft.com/office/drawing/2014/main" id="{61915626-B249-4DAA-8CCD-94F6FC522F0C}"/>
              </a:ext>
            </a:extLst>
          </p:cNvPr>
          <p:cNvGrpSpPr/>
          <p:nvPr/>
        </p:nvGrpSpPr>
        <p:grpSpPr>
          <a:xfrm>
            <a:off x="5920155" y="978194"/>
            <a:ext cx="5910440" cy="5018405"/>
            <a:chOff x="8914" y="1935"/>
            <a:chExt cx="9321" cy="7903"/>
          </a:xfrm>
        </p:grpSpPr>
        <p:grpSp>
          <p:nvGrpSpPr>
            <p:cNvPr id="9" name="组合 8">
              <a:extLst>
                <a:ext uri="{FF2B5EF4-FFF2-40B4-BE49-F238E27FC236}">
                  <a16:creationId xmlns:a16="http://schemas.microsoft.com/office/drawing/2014/main" id="{A1BF3BEF-ECE2-4680-95C6-E2640B7D66A6}"/>
                </a:ext>
              </a:extLst>
            </p:cNvPr>
            <p:cNvGrpSpPr/>
            <p:nvPr/>
          </p:nvGrpSpPr>
          <p:grpSpPr>
            <a:xfrm>
              <a:off x="10307" y="2779"/>
              <a:ext cx="1569" cy="1978"/>
              <a:chOff x="11500" y="2930"/>
              <a:chExt cx="1569" cy="1978"/>
            </a:xfrm>
          </p:grpSpPr>
          <p:pic>
            <p:nvPicPr>
              <p:cNvPr id="45" name="图片 44">
                <a:extLst>
                  <a:ext uri="{FF2B5EF4-FFF2-40B4-BE49-F238E27FC236}">
                    <a16:creationId xmlns:a16="http://schemas.microsoft.com/office/drawing/2014/main" id="{7E5F01CB-506E-4C6B-8406-84DBB90034BE}"/>
                  </a:ext>
                </a:extLst>
              </p:cNvPr>
              <p:cNvPicPr>
                <a:picLocks noChangeAspect="1"/>
              </p:cNvPicPr>
              <p:nvPr/>
            </p:nvPicPr>
            <p:blipFill>
              <a:blip r:embed="rId3"/>
              <a:srcRect l="37879" t="33350" r="30821" b="23738"/>
              <a:stretch>
                <a:fillRect/>
              </a:stretch>
            </p:blipFill>
            <p:spPr>
              <a:xfrm>
                <a:off x="11500" y="2930"/>
                <a:ext cx="785" cy="1692"/>
              </a:xfrm>
              <a:prstGeom prst="rect">
                <a:avLst/>
              </a:prstGeom>
            </p:spPr>
          </p:pic>
          <p:pic>
            <p:nvPicPr>
              <p:cNvPr id="46" name="图片 45">
                <a:extLst>
                  <a:ext uri="{FF2B5EF4-FFF2-40B4-BE49-F238E27FC236}">
                    <a16:creationId xmlns:a16="http://schemas.microsoft.com/office/drawing/2014/main" id="{9E91F8C7-A491-4686-8B03-B49F00C9DB8C}"/>
                  </a:ext>
                </a:extLst>
              </p:cNvPr>
              <p:cNvPicPr>
                <a:picLocks noChangeAspect="1"/>
              </p:cNvPicPr>
              <p:nvPr/>
            </p:nvPicPr>
            <p:blipFill>
              <a:blip r:embed="rId3"/>
              <a:srcRect l="37879" t="33350" r="30821" b="23738"/>
              <a:stretch>
                <a:fillRect/>
              </a:stretch>
            </p:blipFill>
            <p:spPr>
              <a:xfrm flipH="1">
                <a:off x="12285" y="2930"/>
                <a:ext cx="785" cy="1692"/>
              </a:xfrm>
              <a:prstGeom prst="rect">
                <a:avLst/>
              </a:prstGeom>
            </p:spPr>
          </p:pic>
          <p:cxnSp>
            <p:nvCxnSpPr>
              <p:cNvPr id="47" name="直接连接符 46">
                <a:extLst>
                  <a:ext uri="{FF2B5EF4-FFF2-40B4-BE49-F238E27FC236}">
                    <a16:creationId xmlns:a16="http://schemas.microsoft.com/office/drawing/2014/main" id="{6AB19D61-5177-4DAE-BA88-45CB69BCDEE3}"/>
                  </a:ext>
                </a:extLst>
              </p:cNvPr>
              <p:cNvCxnSpPr/>
              <p:nvPr/>
            </p:nvCxnSpPr>
            <p:spPr>
              <a:xfrm>
                <a:off x="11621" y="4531"/>
                <a:ext cx="0" cy="377"/>
              </a:xfrm>
              <a:prstGeom prst="line">
                <a:avLst/>
              </a:prstGeom>
              <a:ln w="28575">
                <a:solidFill>
                  <a:srgbClr val="668CAF"/>
                </a:solidFill>
              </a:ln>
            </p:spPr>
            <p:style>
              <a:lnRef idx="3">
                <a:schemeClr val="accent1"/>
              </a:lnRef>
              <a:fillRef idx="0">
                <a:schemeClr val="accent1"/>
              </a:fillRef>
              <a:effectRef idx="2">
                <a:schemeClr val="accent1"/>
              </a:effectRef>
              <a:fontRef idx="minor">
                <a:schemeClr val="tx1"/>
              </a:fontRef>
            </p:style>
          </p:cxnSp>
          <p:cxnSp>
            <p:nvCxnSpPr>
              <p:cNvPr id="48" name="直接连接符 47">
                <a:extLst>
                  <a:ext uri="{FF2B5EF4-FFF2-40B4-BE49-F238E27FC236}">
                    <a16:creationId xmlns:a16="http://schemas.microsoft.com/office/drawing/2014/main" id="{FB50BA1F-2B82-4AF4-85A1-7AD05596BDFE}"/>
                  </a:ext>
                </a:extLst>
              </p:cNvPr>
              <p:cNvCxnSpPr/>
              <p:nvPr/>
            </p:nvCxnSpPr>
            <p:spPr>
              <a:xfrm>
                <a:off x="12954" y="4531"/>
                <a:ext cx="0" cy="377"/>
              </a:xfrm>
              <a:prstGeom prst="line">
                <a:avLst/>
              </a:prstGeom>
              <a:ln w="28575">
                <a:solidFill>
                  <a:srgbClr val="668CAF"/>
                </a:solidFill>
              </a:ln>
            </p:spPr>
            <p:style>
              <a:lnRef idx="3">
                <a:schemeClr val="accent1"/>
              </a:lnRef>
              <a:fillRef idx="0">
                <a:schemeClr val="accent1"/>
              </a:fillRef>
              <a:effectRef idx="2">
                <a:schemeClr val="accent1"/>
              </a:effectRef>
              <a:fontRef idx="minor">
                <a:schemeClr val="tx1"/>
              </a:fontRef>
            </p:style>
          </p:cxnSp>
          <p:cxnSp>
            <p:nvCxnSpPr>
              <p:cNvPr id="49" name="直接连接符 48">
                <a:extLst>
                  <a:ext uri="{FF2B5EF4-FFF2-40B4-BE49-F238E27FC236}">
                    <a16:creationId xmlns:a16="http://schemas.microsoft.com/office/drawing/2014/main" id="{4974CB30-3789-4CBE-B3FE-3471C577D099}"/>
                  </a:ext>
                </a:extLst>
              </p:cNvPr>
              <p:cNvCxnSpPr/>
              <p:nvPr/>
            </p:nvCxnSpPr>
            <p:spPr>
              <a:xfrm>
                <a:off x="11606" y="4908"/>
                <a:ext cx="137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68694FC-AFFE-4EDF-91C8-72F23028A71A}"/>
                  </a:ext>
                </a:extLst>
              </p:cNvPr>
              <p:cNvCxnSpPr/>
              <p:nvPr/>
            </p:nvCxnSpPr>
            <p:spPr>
              <a:xfrm flipV="1">
                <a:off x="11999" y="3006"/>
                <a:ext cx="588" cy="1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10" name="上箭头 20">
              <a:extLst>
                <a:ext uri="{FF2B5EF4-FFF2-40B4-BE49-F238E27FC236}">
                  <a16:creationId xmlns:a16="http://schemas.microsoft.com/office/drawing/2014/main" id="{FB581727-42AC-4533-B939-9B20812095B3}"/>
                </a:ext>
              </a:extLst>
            </p:cNvPr>
            <p:cNvSpPr/>
            <p:nvPr/>
          </p:nvSpPr>
          <p:spPr>
            <a:xfrm>
              <a:off x="10912" y="2147"/>
              <a:ext cx="287" cy="663"/>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47C18BC-7A37-4ADB-A66D-D4B65B91C0EF}"/>
                </a:ext>
              </a:extLst>
            </p:cNvPr>
            <p:cNvSpPr/>
            <p:nvPr/>
          </p:nvSpPr>
          <p:spPr>
            <a:xfrm>
              <a:off x="15199" y="2991"/>
              <a:ext cx="1720" cy="17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冷却池</a:t>
              </a:r>
            </a:p>
          </p:txBody>
        </p:sp>
        <p:pic>
          <p:nvPicPr>
            <p:cNvPr id="12" name="图片 11" descr="C:/Users/ADMINI~1/AppData/Local/Temp/kaimatting/20200714191036/output_aiMatting_20200714191040.pngoutput_aiMatting_20200714191040">
              <a:extLst>
                <a:ext uri="{FF2B5EF4-FFF2-40B4-BE49-F238E27FC236}">
                  <a16:creationId xmlns:a16="http://schemas.microsoft.com/office/drawing/2014/main" id="{35AB0F72-02EC-4056-9976-2D23138B32E4}"/>
                </a:ext>
              </a:extLst>
            </p:cNvPr>
            <p:cNvPicPr>
              <a:picLocks noChangeAspect="1"/>
            </p:cNvPicPr>
            <p:nvPr/>
          </p:nvPicPr>
          <p:blipFill>
            <a:blip r:embed="rId4"/>
            <a:stretch>
              <a:fillRect/>
            </a:stretch>
          </p:blipFill>
          <p:spPr>
            <a:xfrm>
              <a:off x="10553" y="5143"/>
              <a:ext cx="1005" cy="270"/>
            </a:xfrm>
            <a:prstGeom prst="rect">
              <a:avLst/>
            </a:prstGeom>
          </p:spPr>
        </p:pic>
        <p:sp>
          <p:nvSpPr>
            <p:cNvPr id="13" name="上箭头 29">
              <a:extLst>
                <a:ext uri="{FF2B5EF4-FFF2-40B4-BE49-F238E27FC236}">
                  <a16:creationId xmlns:a16="http://schemas.microsoft.com/office/drawing/2014/main" id="{C270903A-8F5F-4615-9DB1-2B0889449D99}"/>
                </a:ext>
              </a:extLst>
            </p:cNvPr>
            <p:cNvSpPr/>
            <p:nvPr/>
          </p:nvSpPr>
          <p:spPr>
            <a:xfrm>
              <a:off x="10912" y="5586"/>
              <a:ext cx="287" cy="928"/>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CC1C0A43-B36C-4803-AA47-D6565666C542}"/>
                </a:ext>
              </a:extLst>
            </p:cNvPr>
            <p:cNvSpPr txBox="1"/>
            <p:nvPr/>
          </p:nvSpPr>
          <p:spPr>
            <a:xfrm>
              <a:off x="8914" y="3009"/>
              <a:ext cx="1514" cy="531"/>
            </a:xfrm>
            <a:prstGeom prst="rect">
              <a:avLst/>
            </a:prstGeom>
            <a:noFill/>
          </p:spPr>
          <p:txBody>
            <a:bodyPr wrap="square" rtlCol="0">
              <a:spAutoFit/>
            </a:bodyPr>
            <a:lstStyle/>
            <a:p>
              <a:r>
                <a:rPr lang="zh-CN" altLang="en-US" sz="1600"/>
                <a:t>冷却塔</a:t>
              </a:r>
            </a:p>
          </p:txBody>
        </p:sp>
        <p:sp>
          <p:nvSpPr>
            <p:cNvPr id="15" name="文本框 14">
              <a:extLst>
                <a:ext uri="{FF2B5EF4-FFF2-40B4-BE49-F238E27FC236}">
                  <a16:creationId xmlns:a16="http://schemas.microsoft.com/office/drawing/2014/main" id="{4803080C-7CB0-4632-A56B-E6980DA68FDA}"/>
                </a:ext>
              </a:extLst>
            </p:cNvPr>
            <p:cNvSpPr txBox="1"/>
            <p:nvPr/>
          </p:nvSpPr>
          <p:spPr>
            <a:xfrm>
              <a:off x="9039" y="5134"/>
              <a:ext cx="1514" cy="531"/>
            </a:xfrm>
            <a:prstGeom prst="rect">
              <a:avLst/>
            </a:prstGeom>
            <a:noFill/>
          </p:spPr>
          <p:txBody>
            <a:bodyPr wrap="square" rtlCol="0">
              <a:spAutoFit/>
            </a:bodyPr>
            <a:lstStyle/>
            <a:p>
              <a:r>
                <a:rPr lang="zh-CN" altLang="en-US" sz="1600"/>
                <a:t>鼓风机</a:t>
              </a:r>
            </a:p>
          </p:txBody>
        </p:sp>
        <p:sp>
          <p:nvSpPr>
            <p:cNvPr id="16" name="文本框 15">
              <a:extLst>
                <a:ext uri="{FF2B5EF4-FFF2-40B4-BE49-F238E27FC236}">
                  <a16:creationId xmlns:a16="http://schemas.microsoft.com/office/drawing/2014/main" id="{A6B8C2FF-0447-45B3-8A64-3660135DDDBD}"/>
                </a:ext>
              </a:extLst>
            </p:cNvPr>
            <p:cNvSpPr txBox="1"/>
            <p:nvPr/>
          </p:nvSpPr>
          <p:spPr>
            <a:xfrm>
              <a:off x="9292" y="6514"/>
              <a:ext cx="1800" cy="531"/>
            </a:xfrm>
            <a:prstGeom prst="rect">
              <a:avLst/>
            </a:prstGeom>
            <a:noFill/>
          </p:spPr>
          <p:txBody>
            <a:bodyPr wrap="square" rtlCol="0">
              <a:spAutoFit/>
            </a:bodyPr>
            <a:lstStyle/>
            <a:p>
              <a:r>
                <a:rPr lang="zh-CN" altLang="en-US" sz="1600"/>
                <a:t>自然空气</a:t>
              </a:r>
            </a:p>
          </p:txBody>
        </p:sp>
        <p:cxnSp>
          <p:nvCxnSpPr>
            <p:cNvPr id="17" name="直接箭头连接符 16">
              <a:extLst>
                <a:ext uri="{FF2B5EF4-FFF2-40B4-BE49-F238E27FC236}">
                  <a16:creationId xmlns:a16="http://schemas.microsoft.com/office/drawing/2014/main" id="{919729AE-BA67-477D-95E3-513C1054C945}"/>
                </a:ext>
              </a:extLst>
            </p:cNvPr>
            <p:cNvCxnSpPr/>
            <p:nvPr/>
          </p:nvCxnSpPr>
          <p:spPr>
            <a:xfrm>
              <a:off x="11787" y="4531"/>
              <a:ext cx="3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C5C2F8A-9585-4D22-AC80-4478246C0434}"/>
                </a:ext>
              </a:extLst>
            </p:cNvPr>
            <p:cNvSpPr txBox="1"/>
            <p:nvPr/>
          </p:nvSpPr>
          <p:spPr>
            <a:xfrm>
              <a:off x="12266" y="4757"/>
              <a:ext cx="1514" cy="531"/>
            </a:xfrm>
            <a:prstGeom prst="rect">
              <a:avLst/>
            </a:prstGeom>
            <a:noFill/>
          </p:spPr>
          <p:txBody>
            <a:bodyPr wrap="square" rtlCol="0">
              <a:spAutoFit/>
            </a:bodyPr>
            <a:lstStyle/>
            <a:p>
              <a:r>
                <a:rPr lang="zh-CN" altLang="en-US" sz="1600"/>
                <a:t>水</a:t>
              </a:r>
            </a:p>
          </p:txBody>
        </p:sp>
        <p:sp>
          <p:nvSpPr>
            <p:cNvPr id="19" name="文本框 18">
              <a:extLst>
                <a:ext uri="{FF2B5EF4-FFF2-40B4-BE49-F238E27FC236}">
                  <a16:creationId xmlns:a16="http://schemas.microsoft.com/office/drawing/2014/main" id="{6E130EAB-38BF-44C9-8D30-D674B50F4634}"/>
                </a:ext>
              </a:extLst>
            </p:cNvPr>
            <p:cNvSpPr txBox="1"/>
            <p:nvPr/>
          </p:nvSpPr>
          <p:spPr>
            <a:xfrm>
              <a:off x="13363" y="2869"/>
              <a:ext cx="1514" cy="531"/>
            </a:xfrm>
            <a:prstGeom prst="rect">
              <a:avLst/>
            </a:prstGeom>
            <a:noFill/>
          </p:spPr>
          <p:txBody>
            <a:bodyPr wrap="square" rtlCol="0">
              <a:spAutoFit/>
            </a:bodyPr>
            <a:lstStyle/>
            <a:p>
              <a:r>
                <a:rPr lang="zh-CN" altLang="en-US" sz="1600"/>
                <a:t>水泵</a:t>
              </a:r>
            </a:p>
          </p:txBody>
        </p:sp>
        <p:sp>
          <p:nvSpPr>
            <p:cNvPr id="20" name="文本框 19">
              <a:extLst>
                <a:ext uri="{FF2B5EF4-FFF2-40B4-BE49-F238E27FC236}">
                  <a16:creationId xmlns:a16="http://schemas.microsoft.com/office/drawing/2014/main" id="{B8724580-5551-48BD-8566-F13E39D34484}"/>
                </a:ext>
              </a:extLst>
            </p:cNvPr>
            <p:cNvSpPr txBox="1"/>
            <p:nvPr/>
          </p:nvSpPr>
          <p:spPr>
            <a:xfrm>
              <a:off x="11877" y="2338"/>
              <a:ext cx="1514" cy="531"/>
            </a:xfrm>
            <a:prstGeom prst="rect">
              <a:avLst/>
            </a:prstGeom>
            <a:noFill/>
          </p:spPr>
          <p:txBody>
            <a:bodyPr wrap="square" rtlCol="0">
              <a:spAutoFit/>
            </a:bodyPr>
            <a:lstStyle/>
            <a:p>
              <a:r>
                <a:rPr lang="zh-CN" altLang="en-US" sz="1600"/>
                <a:t>水</a:t>
              </a:r>
            </a:p>
          </p:txBody>
        </p:sp>
        <p:cxnSp>
          <p:nvCxnSpPr>
            <p:cNvPr id="21" name="肘形连接符 37">
              <a:extLst>
                <a:ext uri="{FF2B5EF4-FFF2-40B4-BE49-F238E27FC236}">
                  <a16:creationId xmlns:a16="http://schemas.microsoft.com/office/drawing/2014/main" id="{FAA1AABD-3003-49FF-99AC-9BF1774FD9A1}"/>
                </a:ext>
              </a:extLst>
            </p:cNvPr>
            <p:cNvCxnSpPr>
              <a:stCxn id="11" idx="1"/>
            </p:cNvCxnSpPr>
            <p:nvPr/>
          </p:nvCxnSpPr>
          <p:spPr>
            <a:xfrm rot="10800000">
              <a:off x="11499" y="2990"/>
              <a:ext cx="3699" cy="853"/>
            </a:xfrm>
            <a:prstGeom prst="bentConnector3">
              <a:avLst>
                <a:gd name="adj1" fmla="val 66315"/>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F9F884CF-0B6C-4936-9FB3-582B6117CB8C}"/>
                </a:ext>
              </a:extLst>
            </p:cNvPr>
            <p:cNvPicPr>
              <a:picLocks noChangeAspect="1"/>
            </p:cNvPicPr>
            <p:nvPr/>
          </p:nvPicPr>
          <p:blipFill>
            <a:blip r:embed="rId5"/>
            <a:srcRect l="10531" t="3782" r="20976"/>
            <a:stretch>
              <a:fillRect/>
            </a:stretch>
          </p:blipFill>
          <p:spPr>
            <a:xfrm>
              <a:off x="12980" y="3565"/>
              <a:ext cx="800" cy="636"/>
            </a:xfrm>
            <a:prstGeom prst="rect">
              <a:avLst/>
            </a:prstGeom>
          </p:spPr>
        </p:pic>
        <p:cxnSp>
          <p:nvCxnSpPr>
            <p:cNvPr id="23" name="曲线连接符 38">
              <a:extLst>
                <a:ext uri="{FF2B5EF4-FFF2-40B4-BE49-F238E27FC236}">
                  <a16:creationId xmlns:a16="http://schemas.microsoft.com/office/drawing/2014/main" id="{1EFA3D70-1A06-455C-B49B-BB61573E9978}"/>
                </a:ext>
              </a:extLst>
            </p:cNvPr>
            <p:cNvCxnSpPr/>
            <p:nvPr/>
          </p:nvCxnSpPr>
          <p:spPr>
            <a:xfrm rot="16200000">
              <a:off x="13598" y="3339"/>
              <a:ext cx="332" cy="241"/>
            </a:xfrm>
            <a:prstGeom prst="curvedConnector3">
              <a:avLst>
                <a:gd name="adj1" fmla="val 49849"/>
              </a:avLst>
            </a:prstGeom>
          </p:spPr>
          <p:style>
            <a:lnRef idx="1">
              <a:schemeClr val="accent1"/>
            </a:lnRef>
            <a:fillRef idx="0">
              <a:schemeClr val="accent1"/>
            </a:fillRef>
            <a:effectRef idx="0">
              <a:schemeClr val="accent1"/>
            </a:effectRef>
            <a:fontRef idx="minor">
              <a:schemeClr val="tx1"/>
            </a:fontRef>
          </p:style>
        </p:cxnSp>
        <p:cxnSp>
          <p:nvCxnSpPr>
            <p:cNvPr id="24" name="曲线连接符 39">
              <a:extLst>
                <a:ext uri="{FF2B5EF4-FFF2-40B4-BE49-F238E27FC236}">
                  <a16:creationId xmlns:a16="http://schemas.microsoft.com/office/drawing/2014/main" id="{D6DC8DAD-0018-4CBB-BEF5-CA14949F515C}"/>
                </a:ext>
              </a:extLst>
            </p:cNvPr>
            <p:cNvCxnSpPr/>
            <p:nvPr/>
          </p:nvCxnSpPr>
          <p:spPr>
            <a:xfrm rot="5400000">
              <a:off x="11893" y="2780"/>
              <a:ext cx="256" cy="166"/>
            </a:xfrm>
            <a:prstGeom prst="curvedConnector3">
              <a:avLst>
                <a:gd name="adj1" fmla="val 50391"/>
              </a:avLst>
            </a:prstGeom>
          </p:spPr>
          <p:style>
            <a:lnRef idx="1">
              <a:schemeClr val="accent1"/>
            </a:lnRef>
            <a:fillRef idx="0">
              <a:schemeClr val="accent1"/>
            </a:fillRef>
            <a:effectRef idx="0">
              <a:schemeClr val="accent1"/>
            </a:effectRef>
            <a:fontRef idx="minor">
              <a:schemeClr val="tx1"/>
            </a:fontRef>
          </p:style>
        </p:cxnSp>
        <p:cxnSp>
          <p:nvCxnSpPr>
            <p:cNvPr id="25" name="曲线连接符 40">
              <a:extLst>
                <a:ext uri="{FF2B5EF4-FFF2-40B4-BE49-F238E27FC236}">
                  <a16:creationId xmlns:a16="http://schemas.microsoft.com/office/drawing/2014/main" id="{DC92AFAB-F19A-4846-B468-A508994DEF42}"/>
                </a:ext>
              </a:extLst>
            </p:cNvPr>
            <p:cNvCxnSpPr/>
            <p:nvPr/>
          </p:nvCxnSpPr>
          <p:spPr>
            <a:xfrm rot="5400000" flipV="1">
              <a:off x="12240" y="4667"/>
              <a:ext cx="468" cy="166"/>
            </a:xfrm>
            <a:prstGeom prst="curvedConnector3">
              <a:avLst>
                <a:gd name="adj1" fmla="val 50214"/>
              </a:avLst>
            </a:prstGeom>
          </p:spPr>
          <p:style>
            <a:lnRef idx="1">
              <a:schemeClr val="accent1"/>
            </a:lnRef>
            <a:fillRef idx="0">
              <a:schemeClr val="accent1"/>
            </a:fillRef>
            <a:effectRef idx="0">
              <a:schemeClr val="accent1"/>
            </a:effectRef>
            <a:fontRef idx="minor">
              <a:schemeClr val="tx1"/>
            </a:fontRef>
          </p:style>
        </p:cxnSp>
        <p:cxnSp>
          <p:nvCxnSpPr>
            <p:cNvPr id="26" name="曲线连接符 41">
              <a:extLst>
                <a:ext uri="{FF2B5EF4-FFF2-40B4-BE49-F238E27FC236}">
                  <a16:creationId xmlns:a16="http://schemas.microsoft.com/office/drawing/2014/main" id="{D32B677E-4DEF-49A9-BC12-82E3D306C4AB}"/>
                </a:ext>
              </a:extLst>
            </p:cNvPr>
            <p:cNvCxnSpPr/>
            <p:nvPr/>
          </p:nvCxnSpPr>
          <p:spPr>
            <a:xfrm>
              <a:off x="9870" y="3399"/>
              <a:ext cx="830" cy="392"/>
            </a:xfrm>
            <a:prstGeom prst="curvedConnector3">
              <a:avLst>
                <a:gd name="adj1" fmla="val 50120"/>
              </a:avLst>
            </a:prstGeom>
          </p:spPr>
          <p:style>
            <a:lnRef idx="1">
              <a:schemeClr val="accent1"/>
            </a:lnRef>
            <a:fillRef idx="0">
              <a:schemeClr val="accent1"/>
            </a:fillRef>
            <a:effectRef idx="0">
              <a:schemeClr val="accent1"/>
            </a:effectRef>
            <a:fontRef idx="minor">
              <a:schemeClr val="tx1"/>
            </a:fontRef>
          </p:style>
        </p:cxnSp>
        <p:cxnSp>
          <p:nvCxnSpPr>
            <p:cNvPr id="27" name="曲线连接符 42">
              <a:extLst>
                <a:ext uri="{FF2B5EF4-FFF2-40B4-BE49-F238E27FC236}">
                  <a16:creationId xmlns:a16="http://schemas.microsoft.com/office/drawing/2014/main" id="{DD8183A5-18BF-4B66-98EC-DCDF8B833FD2}"/>
                </a:ext>
              </a:extLst>
            </p:cNvPr>
            <p:cNvCxnSpPr/>
            <p:nvPr/>
          </p:nvCxnSpPr>
          <p:spPr>
            <a:xfrm flipV="1">
              <a:off x="10157" y="5135"/>
              <a:ext cx="453" cy="286"/>
            </a:xfrm>
            <a:prstGeom prst="curvedConnector3">
              <a:avLst>
                <a:gd name="adj1" fmla="val 50110"/>
              </a:avLst>
            </a:prstGeom>
          </p:spPr>
          <p:style>
            <a:lnRef idx="1">
              <a:schemeClr val="accent1"/>
            </a:lnRef>
            <a:fillRef idx="0">
              <a:schemeClr val="accent1"/>
            </a:fillRef>
            <a:effectRef idx="0">
              <a:schemeClr val="accent1"/>
            </a:effectRef>
            <a:fontRef idx="minor">
              <a:schemeClr val="tx1"/>
            </a:fontRef>
          </p:style>
        </p:cxnSp>
        <p:cxnSp>
          <p:nvCxnSpPr>
            <p:cNvPr id="28" name="曲线连接符 43">
              <a:extLst>
                <a:ext uri="{FF2B5EF4-FFF2-40B4-BE49-F238E27FC236}">
                  <a16:creationId xmlns:a16="http://schemas.microsoft.com/office/drawing/2014/main" id="{97836FD0-53B8-499A-996D-A941DF7C438A}"/>
                </a:ext>
              </a:extLst>
            </p:cNvPr>
            <p:cNvCxnSpPr>
              <a:stCxn id="16" idx="0"/>
            </p:cNvCxnSpPr>
            <p:nvPr/>
          </p:nvCxnSpPr>
          <p:spPr>
            <a:xfrm rot="16200000">
              <a:off x="10372" y="5929"/>
              <a:ext cx="405" cy="765"/>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F95F28B-CBC1-47DE-9982-2627132500FA}"/>
                </a:ext>
              </a:extLst>
            </p:cNvPr>
            <p:cNvSpPr txBox="1"/>
            <p:nvPr/>
          </p:nvSpPr>
          <p:spPr>
            <a:xfrm>
              <a:off x="13468" y="5818"/>
              <a:ext cx="1514" cy="531"/>
            </a:xfrm>
            <a:prstGeom prst="rect">
              <a:avLst/>
            </a:prstGeom>
            <a:noFill/>
          </p:spPr>
          <p:txBody>
            <a:bodyPr wrap="square" rtlCol="0">
              <a:spAutoFit/>
            </a:bodyPr>
            <a:lstStyle/>
            <a:p>
              <a:r>
                <a:rPr lang="zh-CN" altLang="en-US" sz="1600"/>
                <a:t>水泵</a:t>
              </a:r>
            </a:p>
          </p:txBody>
        </p:sp>
        <p:pic>
          <p:nvPicPr>
            <p:cNvPr id="30" name="图片 29">
              <a:extLst>
                <a:ext uri="{FF2B5EF4-FFF2-40B4-BE49-F238E27FC236}">
                  <a16:creationId xmlns:a16="http://schemas.microsoft.com/office/drawing/2014/main" id="{534F2192-8F58-49E6-A722-89582C084415}"/>
                </a:ext>
              </a:extLst>
            </p:cNvPr>
            <p:cNvPicPr>
              <a:picLocks noChangeAspect="1"/>
            </p:cNvPicPr>
            <p:nvPr/>
          </p:nvPicPr>
          <p:blipFill>
            <a:blip r:embed="rId5"/>
            <a:srcRect l="10531" t="3782" r="20976"/>
            <a:stretch>
              <a:fillRect/>
            </a:stretch>
          </p:blipFill>
          <p:spPr>
            <a:xfrm>
              <a:off x="13085" y="6514"/>
              <a:ext cx="800" cy="636"/>
            </a:xfrm>
            <a:prstGeom prst="rect">
              <a:avLst/>
            </a:prstGeom>
          </p:spPr>
        </p:pic>
        <p:cxnSp>
          <p:nvCxnSpPr>
            <p:cNvPr id="31" name="曲线连接符 46">
              <a:extLst>
                <a:ext uri="{FF2B5EF4-FFF2-40B4-BE49-F238E27FC236}">
                  <a16:creationId xmlns:a16="http://schemas.microsoft.com/office/drawing/2014/main" id="{BD1EF492-45DB-4C1C-AFB9-BC00821076FC}"/>
                </a:ext>
              </a:extLst>
            </p:cNvPr>
            <p:cNvCxnSpPr/>
            <p:nvPr/>
          </p:nvCxnSpPr>
          <p:spPr>
            <a:xfrm rot="16200000">
              <a:off x="13598" y="6257"/>
              <a:ext cx="332" cy="241"/>
            </a:xfrm>
            <a:prstGeom prst="curvedConnector3">
              <a:avLst>
                <a:gd name="adj1" fmla="val 49849"/>
              </a:avLst>
            </a:prstGeom>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2B33C240-4748-412A-AA52-CE06F3871B77}"/>
                </a:ext>
              </a:extLst>
            </p:cNvPr>
            <p:cNvPicPr>
              <a:picLocks noChangeAspect="1"/>
            </p:cNvPicPr>
            <p:nvPr/>
          </p:nvPicPr>
          <p:blipFill>
            <a:blip r:embed="rId6"/>
            <a:srcRect t="1935"/>
            <a:stretch>
              <a:fillRect/>
            </a:stretch>
          </p:blipFill>
          <p:spPr>
            <a:xfrm>
              <a:off x="12104" y="7558"/>
              <a:ext cx="2940" cy="2280"/>
            </a:xfrm>
            <a:prstGeom prst="rect">
              <a:avLst/>
            </a:prstGeom>
          </p:spPr>
        </p:pic>
        <p:sp>
          <p:nvSpPr>
            <p:cNvPr id="33" name="文本框 32">
              <a:extLst>
                <a:ext uri="{FF2B5EF4-FFF2-40B4-BE49-F238E27FC236}">
                  <a16:creationId xmlns:a16="http://schemas.microsoft.com/office/drawing/2014/main" id="{C8E9C102-0E55-4058-A69C-E4975FE8A115}"/>
                </a:ext>
              </a:extLst>
            </p:cNvPr>
            <p:cNvSpPr txBox="1"/>
            <p:nvPr/>
          </p:nvSpPr>
          <p:spPr>
            <a:xfrm>
              <a:off x="10077" y="8567"/>
              <a:ext cx="1800" cy="531"/>
            </a:xfrm>
            <a:prstGeom prst="rect">
              <a:avLst/>
            </a:prstGeom>
            <a:noFill/>
          </p:spPr>
          <p:txBody>
            <a:bodyPr wrap="square" rtlCol="0">
              <a:spAutoFit/>
            </a:bodyPr>
            <a:lstStyle/>
            <a:p>
              <a:r>
                <a:rPr lang="zh-CN" altLang="en-US" sz="1600"/>
                <a:t>数据中心</a:t>
              </a:r>
            </a:p>
          </p:txBody>
        </p:sp>
        <p:cxnSp>
          <p:nvCxnSpPr>
            <p:cNvPr id="34" name="曲线连接符 54">
              <a:extLst>
                <a:ext uri="{FF2B5EF4-FFF2-40B4-BE49-F238E27FC236}">
                  <a16:creationId xmlns:a16="http://schemas.microsoft.com/office/drawing/2014/main" id="{D1BB7447-5653-4248-8B70-1891E89D28B2}"/>
                </a:ext>
              </a:extLst>
            </p:cNvPr>
            <p:cNvCxnSpPr/>
            <p:nvPr/>
          </p:nvCxnSpPr>
          <p:spPr>
            <a:xfrm>
              <a:off x="11395" y="9029"/>
              <a:ext cx="1675" cy="257"/>
            </a:xfrm>
            <a:prstGeom prst="curvedConnector3">
              <a:avLst>
                <a:gd name="adj1" fmla="val 50030"/>
              </a:avLst>
            </a:prstGeom>
          </p:spPr>
          <p:style>
            <a:lnRef idx="1">
              <a:schemeClr val="accent1"/>
            </a:lnRef>
            <a:fillRef idx="0">
              <a:schemeClr val="accent1"/>
            </a:fillRef>
            <a:effectRef idx="0">
              <a:schemeClr val="accent1"/>
            </a:effectRef>
            <a:fontRef idx="minor">
              <a:schemeClr val="tx1"/>
            </a:fontRef>
          </p:style>
        </p:cxnSp>
        <p:cxnSp>
          <p:nvCxnSpPr>
            <p:cNvPr id="35" name="肘形连接符 55">
              <a:extLst>
                <a:ext uri="{FF2B5EF4-FFF2-40B4-BE49-F238E27FC236}">
                  <a16:creationId xmlns:a16="http://schemas.microsoft.com/office/drawing/2014/main" id="{C2995FBD-14D1-4317-8061-B847BA9D131A}"/>
                </a:ext>
              </a:extLst>
            </p:cNvPr>
            <p:cNvCxnSpPr>
              <a:endCxn id="30" idx="3"/>
            </p:cNvCxnSpPr>
            <p:nvPr/>
          </p:nvCxnSpPr>
          <p:spPr>
            <a:xfrm rot="10800000" flipV="1">
              <a:off x="13884" y="4516"/>
              <a:ext cx="3049" cy="2316"/>
            </a:xfrm>
            <a:prstGeom prst="bentConnector3">
              <a:avLst>
                <a:gd name="adj1" fmla="val -163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653CB2A8-B104-4074-B3C8-E4C3BA98B2C3}"/>
                </a:ext>
              </a:extLst>
            </p:cNvPr>
            <p:cNvCxnSpPr>
              <a:stCxn id="30" idx="1"/>
            </p:cNvCxnSpPr>
            <p:nvPr/>
          </p:nvCxnSpPr>
          <p:spPr>
            <a:xfrm flipH="1" flipV="1">
              <a:off x="11380" y="6825"/>
              <a:ext cx="1705" cy="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58">
              <a:extLst>
                <a:ext uri="{FF2B5EF4-FFF2-40B4-BE49-F238E27FC236}">
                  <a16:creationId xmlns:a16="http://schemas.microsoft.com/office/drawing/2014/main" id="{66DCCB95-FFB7-49E5-BD28-D79BB52E45EC}"/>
                </a:ext>
              </a:extLst>
            </p:cNvPr>
            <p:cNvCxnSpPr/>
            <p:nvPr/>
          </p:nvCxnSpPr>
          <p:spPr>
            <a:xfrm rot="5400000" flipV="1">
              <a:off x="11330" y="6927"/>
              <a:ext cx="1352" cy="1162"/>
            </a:xfrm>
            <a:prstGeom prst="bentConnector3">
              <a:avLst>
                <a:gd name="adj1" fmla="val 992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75E92C4-2A25-45EB-936F-AB187172560D}"/>
                </a:ext>
              </a:extLst>
            </p:cNvPr>
            <p:cNvCxnSpPr/>
            <p:nvPr/>
          </p:nvCxnSpPr>
          <p:spPr>
            <a:xfrm>
              <a:off x="14716" y="8063"/>
              <a:ext cx="33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60">
              <a:extLst>
                <a:ext uri="{FF2B5EF4-FFF2-40B4-BE49-F238E27FC236}">
                  <a16:creationId xmlns:a16="http://schemas.microsoft.com/office/drawing/2014/main" id="{A2B647B8-76EC-46F6-BC9F-BA4FB6B04E84}"/>
                </a:ext>
              </a:extLst>
            </p:cNvPr>
            <p:cNvCxnSpPr/>
            <p:nvPr/>
          </p:nvCxnSpPr>
          <p:spPr>
            <a:xfrm rot="16200000" flipV="1">
              <a:off x="15205" y="5234"/>
              <a:ext cx="4560" cy="1071"/>
            </a:xfrm>
            <a:prstGeom prst="bentConnector3">
              <a:avLst>
                <a:gd name="adj1" fmla="val 100274"/>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883590ED-7972-4314-BF04-7F984D05FD5D}"/>
                </a:ext>
              </a:extLst>
            </p:cNvPr>
            <p:cNvSpPr txBox="1"/>
            <p:nvPr/>
          </p:nvSpPr>
          <p:spPr>
            <a:xfrm>
              <a:off x="15932" y="8432"/>
              <a:ext cx="1514" cy="531"/>
            </a:xfrm>
            <a:prstGeom prst="rect">
              <a:avLst/>
            </a:prstGeom>
            <a:noFill/>
          </p:spPr>
          <p:txBody>
            <a:bodyPr wrap="square" rtlCol="0">
              <a:spAutoFit/>
            </a:bodyPr>
            <a:lstStyle/>
            <a:p>
              <a:r>
                <a:rPr lang="zh-CN" altLang="en-US" sz="1600"/>
                <a:t>水</a:t>
              </a:r>
            </a:p>
          </p:txBody>
        </p:sp>
        <p:cxnSp>
          <p:nvCxnSpPr>
            <p:cNvPr id="41" name="曲线连接符 62">
              <a:extLst>
                <a:ext uri="{FF2B5EF4-FFF2-40B4-BE49-F238E27FC236}">
                  <a16:creationId xmlns:a16="http://schemas.microsoft.com/office/drawing/2014/main" id="{E9E6DA38-B3DC-492A-B7E1-F91FEDC1F7A7}"/>
                </a:ext>
              </a:extLst>
            </p:cNvPr>
            <p:cNvCxnSpPr/>
            <p:nvPr/>
          </p:nvCxnSpPr>
          <p:spPr>
            <a:xfrm rot="16200000">
              <a:off x="16142" y="8161"/>
              <a:ext cx="422" cy="196"/>
            </a:xfrm>
            <a:prstGeom prst="curvedConnector3">
              <a:avLst>
                <a:gd name="adj1" fmla="val 49763"/>
              </a:avLst>
            </a:prstGeom>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CC30260-B481-433A-9571-C23201B5DDCF}"/>
                </a:ext>
              </a:extLst>
            </p:cNvPr>
            <p:cNvSpPr txBox="1"/>
            <p:nvPr/>
          </p:nvSpPr>
          <p:spPr>
            <a:xfrm>
              <a:off x="16243" y="7153"/>
              <a:ext cx="1514" cy="531"/>
            </a:xfrm>
            <a:prstGeom prst="rect">
              <a:avLst/>
            </a:prstGeom>
            <a:noFill/>
          </p:spPr>
          <p:txBody>
            <a:bodyPr wrap="square" rtlCol="0">
              <a:spAutoFit/>
            </a:bodyPr>
            <a:lstStyle/>
            <a:p>
              <a:r>
                <a:rPr lang="zh-CN" altLang="en-US" sz="1600"/>
                <a:t>水</a:t>
              </a:r>
            </a:p>
          </p:txBody>
        </p:sp>
        <p:cxnSp>
          <p:nvCxnSpPr>
            <p:cNvPr id="43" name="曲线连接符 64">
              <a:extLst>
                <a:ext uri="{FF2B5EF4-FFF2-40B4-BE49-F238E27FC236}">
                  <a16:creationId xmlns:a16="http://schemas.microsoft.com/office/drawing/2014/main" id="{3FDE80F7-6E5B-4BD1-B0DD-14498E1E732C}"/>
                </a:ext>
              </a:extLst>
            </p:cNvPr>
            <p:cNvCxnSpPr/>
            <p:nvPr/>
          </p:nvCxnSpPr>
          <p:spPr>
            <a:xfrm rot="16200000">
              <a:off x="16478" y="6957"/>
              <a:ext cx="422" cy="196"/>
            </a:xfrm>
            <a:prstGeom prst="curvedConnector3">
              <a:avLst>
                <a:gd name="adj1" fmla="val 49763"/>
              </a:avLst>
            </a:prstGeom>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26DF04D1-9FF4-4176-A477-9BD7DF522664}"/>
                </a:ext>
              </a:extLst>
            </p:cNvPr>
            <p:cNvSpPr/>
            <p:nvPr/>
          </p:nvSpPr>
          <p:spPr>
            <a:xfrm>
              <a:off x="8914" y="1935"/>
              <a:ext cx="9321" cy="7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79045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1" y="2494342"/>
            <a:ext cx="4493186" cy="335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4"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8197" name="TextBox 1"/>
          <p:cNvSpPr>
            <a:spLocks noChangeArrowheads="1"/>
          </p:cNvSpPr>
          <p:nvPr/>
        </p:nvSpPr>
        <p:spPr bwMode="auto">
          <a:xfrm>
            <a:off x="1828801" y="1250051"/>
            <a:ext cx="4152774" cy="12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2980"/>
              </a:lnSpc>
              <a:tabLst>
                <a:tab pos="300586"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Times New Roman" pitchFamily="18" charset="0"/>
                <a:sym typeface="Times New Roman" pitchFamily="18" charset="0"/>
              </a:rPr>
              <a:t>IDC</a:t>
            </a:r>
            <a:r>
              <a:rPr lang="en-US" sz="2700" dirty="0" err="1">
                <a:solidFill>
                  <a:srgbClr val="000000"/>
                </a:solidFill>
                <a:latin typeface="黑体" pitchFamily="49" charset="-122"/>
                <a:sym typeface="黑体" pitchFamily="49" charset="-122"/>
              </a:rPr>
              <a:t>报告预测：未来</a:t>
            </a:r>
            <a:endParaRPr lang="zh-CN" altLang="en-US" sz="2700" dirty="0">
              <a:solidFill>
                <a:srgbClr val="000000"/>
              </a:solidFill>
              <a:latin typeface="黑体" pitchFamily="49" charset="-122"/>
              <a:sym typeface="黑体" pitchFamily="49" charset="-122"/>
            </a:endParaRPr>
          </a:p>
          <a:p>
            <a:pPr>
              <a:lnSpc>
                <a:spcPts val="3243"/>
              </a:lnSpc>
              <a:tabLst>
                <a:tab pos="300586"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十年，全球数据量继</a:t>
            </a:r>
            <a:endParaRPr lang="zh-CN" altLang="en-US" sz="2700" dirty="0">
              <a:solidFill>
                <a:srgbClr val="000000"/>
              </a:solidFill>
              <a:latin typeface="黑体" pitchFamily="49" charset="-122"/>
              <a:sym typeface="黑体" pitchFamily="49" charset="-122"/>
            </a:endParaRPr>
          </a:p>
          <a:p>
            <a:pPr>
              <a:lnSpc>
                <a:spcPts val="3156"/>
              </a:lnSpc>
              <a:tabLst>
                <a:tab pos="300586"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续迅速增长</a:t>
            </a:r>
            <a:endParaRPr lang="zh-CN" altLang="en-US" dirty="0"/>
          </a:p>
        </p:txBody>
      </p:sp>
      <p:sp>
        <p:nvSpPr>
          <p:cNvPr id="8198" name="TextBox 1"/>
          <p:cNvSpPr>
            <a:spLocks noChangeArrowheads="1"/>
          </p:cNvSpPr>
          <p:nvPr/>
        </p:nvSpPr>
        <p:spPr bwMode="auto">
          <a:xfrm>
            <a:off x="6497815" y="1682097"/>
            <a:ext cx="3556102" cy="65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279"/>
              </a:lnSpc>
            </a:pPr>
            <a:r>
              <a:rPr lang="en-US" sz="2100" b="1" dirty="0">
                <a:solidFill>
                  <a:srgbClr val="FF0000"/>
                </a:solidFill>
                <a:latin typeface="Garamond" pitchFamily="18" charset="0"/>
                <a:sym typeface="Garamond" pitchFamily="18" charset="0"/>
              </a:rPr>
              <a:t>Amount</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of</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digital</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information</a:t>
            </a:r>
            <a:endParaRPr lang="zh-CN" altLang="en-US" sz="2100" b="1" dirty="0">
              <a:solidFill>
                <a:srgbClr val="FF0000"/>
              </a:solidFill>
              <a:latin typeface="Garamond" pitchFamily="18" charset="0"/>
              <a:sym typeface="Garamond" pitchFamily="18" charset="0"/>
            </a:endParaRPr>
          </a:p>
          <a:p>
            <a:pPr>
              <a:lnSpc>
                <a:spcPts val="2454"/>
              </a:lnSpc>
            </a:pPr>
            <a:r>
              <a:rPr lang="en-US" sz="2100" b="1" dirty="0">
                <a:solidFill>
                  <a:srgbClr val="FF0000"/>
                </a:solidFill>
                <a:latin typeface="Garamond" pitchFamily="18" charset="0"/>
                <a:sym typeface="Garamond" pitchFamily="18" charset="0"/>
              </a:rPr>
              <a:t>created</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and</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replicated</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in</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a</a:t>
            </a:r>
            <a:r>
              <a:rPr lang="en-US" sz="2100" dirty="0">
                <a:solidFill>
                  <a:srgbClr val="000000"/>
                </a:solidFill>
                <a:latin typeface="Times New Roman" pitchFamily="18" charset="0"/>
                <a:sym typeface="Times New Roman" pitchFamily="18" charset="0"/>
              </a:rPr>
              <a:t> </a:t>
            </a:r>
            <a:r>
              <a:rPr lang="en-US" sz="2100" b="1" dirty="0">
                <a:solidFill>
                  <a:srgbClr val="FF0000"/>
                </a:solidFill>
                <a:latin typeface="Garamond" pitchFamily="18" charset="0"/>
                <a:sym typeface="Garamond" pitchFamily="18" charset="0"/>
              </a:rPr>
              <a:t>year</a:t>
            </a:r>
            <a:endParaRPr lang="zh-CN" altLang="en-US" dirty="0"/>
          </a:p>
        </p:txBody>
      </p:sp>
      <p:sp>
        <p:nvSpPr>
          <p:cNvPr id="8199" name="TextBox 1"/>
          <p:cNvSpPr>
            <a:spLocks noChangeArrowheads="1"/>
          </p:cNvSpPr>
          <p:nvPr/>
        </p:nvSpPr>
        <p:spPr bwMode="auto">
          <a:xfrm>
            <a:off x="2112052" y="2708920"/>
            <a:ext cx="160300" cy="166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192"/>
              </a:lnSpc>
            </a:pPr>
            <a:r>
              <a:rPr lang="en-US" sz="2500">
                <a:solidFill>
                  <a:srgbClr val="003365"/>
                </a:solidFill>
                <a:latin typeface="Times New Roman" pitchFamily="18" charset="0"/>
                <a:sym typeface="Times New Roman" pitchFamily="18" charset="0"/>
              </a:rPr>
              <a:t>–</a:t>
            </a:r>
            <a:endParaRPr lang="zh-CN" altLang="en-US" sz="2500">
              <a:solidFill>
                <a:srgbClr val="003365"/>
              </a:solidFill>
              <a:latin typeface="Times New Roman" pitchFamily="18" charset="0"/>
              <a:sym typeface="Times New Roman" pitchFamily="18" charset="0"/>
            </a:endParaRPr>
          </a:p>
          <a:p>
            <a:pPr>
              <a:lnSpc>
                <a:spcPts val="877"/>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30"/>
              </a:lnSpc>
            </a:pPr>
            <a:r>
              <a:rPr lang="en-US" sz="2500">
                <a:solidFill>
                  <a:srgbClr val="003365"/>
                </a:solidFill>
                <a:latin typeface="Times New Roman" pitchFamily="18" charset="0"/>
                <a:sym typeface="Times New Roman" pitchFamily="18" charset="0"/>
              </a:rPr>
              <a:t>–</a:t>
            </a:r>
            <a:endParaRPr lang="zh-CN" altLang="en-US" sz="2500">
              <a:solidFill>
                <a:srgbClr val="003365"/>
              </a:solidFill>
              <a:latin typeface="Times New Roman" pitchFamily="18" charset="0"/>
              <a:sym typeface="Times New Roman" pitchFamily="18" charset="0"/>
            </a:endParaRPr>
          </a:p>
          <a:p>
            <a:pPr>
              <a:lnSpc>
                <a:spcPts val="877"/>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30"/>
              </a:lnSpc>
            </a:pPr>
            <a:r>
              <a:rPr lang="en-US" sz="2500">
                <a:solidFill>
                  <a:srgbClr val="003365"/>
                </a:solidFill>
                <a:latin typeface="Times New Roman" pitchFamily="18" charset="0"/>
                <a:sym typeface="Times New Roman" pitchFamily="18" charset="0"/>
              </a:rPr>
              <a:t>–</a:t>
            </a:r>
            <a:endParaRPr lang="zh-CN" altLang="en-US" sz="2500">
              <a:solidFill>
                <a:srgbClr val="003365"/>
              </a:solidFill>
              <a:latin typeface="Times New Roman" pitchFamily="18" charset="0"/>
              <a:sym typeface="Times New Roman" pitchFamily="18" charset="0"/>
            </a:endParaRPr>
          </a:p>
          <a:p>
            <a:pPr>
              <a:lnSpc>
                <a:spcPts val="877"/>
              </a:lnSpc>
            </a:pPr>
            <a:endParaRPr lang="zh-CN" altLang="en-US">
              <a:solidFill>
                <a:srgbClr val="000000"/>
              </a:solidFill>
              <a:latin typeface="Calibri" pitchFamily="34" charset="0"/>
              <a:ea typeface="Calibri" pitchFamily="34" charset="0"/>
              <a:cs typeface="Calibri" pitchFamily="34" charset="0"/>
              <a:sym typeface="Calibri" pitchFamily="34" charset="0"/>
            </a:endParaRPr>
          </a:p>
          <a:p>
            <a:pPr>
              <a:lnSpc>
                <a:spcPts val="2630"/>
              </a:lnSpc>
            </a:pPr>
            <a:r>
              <a:rPr lang="en-US" sz="2500">
                <a:solidFill>
                  <a:srgbClr val="003365"/>
                </a:solidFill>
                <a:latin typeface="Times New Roman" pitchFamily="18" charset="0"/>
                <a:sym typeface="Times New Roman" pitchFamily="18" charset="0"/>
              </a:rPr>
              <a:t>–</a:t>
            </a:r>
            <a:endParaRPr lang="zh-CN" altLang="en-US"/>
          </a:p>
        </p:txBody>
      </p:sp>
      <p:sp>
        <p:nvSpPr>
          <p:cNvPr id="8200" name="TextBox 1"/>
          <p:cNvSpPr>
            <a:spLocks noChangeArrowheads="1"/>
          </p:cNvSpPr>
          <p:nvPr/>
        </p:nvSpPr>
        <p:spPr bwMode="auto">
          <a:xfrm>
            <a:off x="2331165" y="2657624"/>
            <a:ext cx="2832507" cy="172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630"/>
              </a:lnSpc>
              <a:tabLst>
                <a:tab pos="1959376" algn="l"/>
              </a:tabLst>
            </a:pPr>
            <a:r>
              <a:rPr lang="en-US" sz="2500" dirty="0">
                <a:solidFill>
                  <a:srgbClr val="000000"/>
                </a:solidFill>
                <a:latin typeface="黑体" pitchFamily="49" charset="-122"/>
                <a:sym typeface="黑体" pitchFamily="49" charset="-122"/>
              </a:rPr>
              <a:t>年均增长率超过</a:t>
            </a:r>
            <a:r>
              <a:rPr lang="en-US" sz="2500" dirty="0">
                <a:solidFill>
                  <a:srgbClr val="000000"/>
                </a:solidFill>
                <a:latin typeface="Times New Roman" pitchFamily="18" charset="0"/>
                <a:sym typeface="Times New Roman" pitchFamily="18" charset="0"/>
              </a:rPr>
              <a:t>40%</a:t>
            </a:r>
            <a:endParaRPr lang="zh-CN" altLang="en-US" sz="2500" dirty="0">
              <a:solidFill>
                <a:srgbClr val="000000"/>
              </a:solidFill>
              <a:latin typeface="Times New Roman" pitchFamily="18" charset="0"/>
              <a:sym typeface="Times New Roman" pitchFamily="18" charset="0"/>
            </a:endParaRPr>
          </a:p>
          <a:p>
            <a:pPr>
              <a:lnSpc>
                <a:spcPts val="877"/>
              </a:lnSpc>
              <a:tabLst>
                <a:tab pos="1959376"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1959376" algn="l"/>
              </a:tabLst>
            </a:pPr>
            <a:r>
              <a:rPr lang="en-US" sz="2500" dirty="0">
                <a:solidFill>
                  <a:srgbClr val="000000"/>
                </a:solidFill>
                <a:latin typeface="Times New Roman" pitchFamily="18" charset="0"/>
                <a:sym typeface="Times New Roman" pitchFamily="18" charset="0"/>
              </a:rPr>
              <a:t>2009</a:t>
            </a:r>
            <a:r>
              <a:rPr lang="en-US" sz="2500" dirty="0">
                <a:solidFill>
                  <a:srgbClr val="000000"/>
                </a:solidFill>
                <a:latin typeface="黑体" pitchFamily="49" charset="-122"/>
                <a:sym typeface="黑体" pitchFamily="49" charset="-122"/>
              </a:rPr>
              <a:t>年</a:t>
            </a:r>
            <a:r>
              <a:rPr lang="en-US" sz="2500" dirty="0">
                <a:solidFill>
                  <a:srgbClr val="000000"/>
                </a:solidFill>
                <a:latin typeface="Times New Roman" pitchFamily="18" charset="0"/>
                <a:sym typeface="Times New Roman" pitchFamily="18" charset="0"/>
              </a:rPr>
              <a:t>0.8ZB</a:t>
            </a:r>
            <a:endParaRPr lang="zh-CN" altLang="en-US" sz="2500" dirty="0">
              <a:solidFill>
                <a:srgbClr val="000000"/>
              </a:solidFill>
              <a:latin typeface="Times New Roman" pitchFamily="18" charset="0"/>
              <a:sym typeface="Times New Roman" pitchFamily="18" charset="0"/>
            </a:endParaRPr>
          </a:p>
          <a:p>
            <a:pPr>
              <a:lnSpc>
                <a:spcPts val="877"/>
              </a:lnSpc>
              <a:tabLst>
                <a:tab pos="1959376"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1959376" algn="l"/>
              </a:tabLst>
            </a:pPr>
            <a:r>
              <a:rPr lang="en-US" sz="2500" dirty="0">
                <a:solidFill>
                  <a:srgbClr val="000000"/>
                </a:solidFill>
                <a:latin typeface="Times New Roman" pitchFamily="18" charset="0"/>
                <a:sym typeface="Times New Roman" pitchFamily="18" charset="0"/>
              </a:rPr>
              <a:t>2020</a:t>
            </a:r>
            <a:r>
              <a:rPr lang="en-US" sz="2500" dirty="0">
                <a:solidFill>
                  <a:srgbClr val="000000"/>
                </a:solidFill>
                <a:latin typeface="黑体" pitchFamily="49" charset="-122"/>
                <a:sym typeface="黑体" pitchFamily="49" charset="-122"/>
              </a:rPr>
              <a:t>年</a:t>
            </a:r>
            <a:r>
              <a:rPr lang="en-US" sz="2500" dirty="0">
                <a:solidFill>
                  <a:srgbClr val="000000"/>
                </a:solidFill>
                <a:latin typeface="Times New Roman" pitchFamily="18" charset="0"/>
                <a:sym typeface="Times New Roman" pitchFamily="18" charset="0"/>
              </a:rPr>
              <a:t>35ZB</a:t>
            </a:r>
            <a:endParaRPr lang="zh-CN" altLang="en-US" sz="2500" dirty="0">
              <a:solidFill>
                <a:srgbClr val="000000"/>
              </a:solidFill>
              <a:latin typeface="Times New Roman" pitchFamily="18" charset="0"/>
              <a:sym typeface="Times New Roman" pitchFamily="18" charset="0"/>
            </a:endParaRPr>
          </a:p>
          <a:p>
            <a:pPr>
              <a:lnSpc>
                <a:spcPts val="877"/>
              </a:lnSpc>
              <a:tabLst>
                <a:tab pos="1959376"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1959376" algn="l"/>
              </a:tabLst>
            </a:pPr>
            <a:r>
              <a:rPr lang="en-US" sz="2500" dirty="0">
                <a:solidFill>
                  <a:srgbClr val="000000"/>
                </a:solidFill>
                <a:latin typeface="Times New Roman" pitchFamily="18" charset="0"/>
                <a:sym typeface="Times New Roman" pitchFamily="18" charset="0"/>
              </a:rPr>
              <a:t>1 ZB ~ 10</a:t>
            </a:r>
            <a:r>
              <a:rPr lang="en-US" sz="2800" baseline="30000" dirty="0">
                <a:solidFill>
                  <a:srgbClr val="000000"/>
                </a:solidFill>
                <a:latin typeface="Times New Roman" pitchFamily="18" charset="0"/>
                <a:sym typeface="Times New Roman" pitchFamily="18" charset="0"/>
              </a:rPr>
              <a:t>6</a:t>
            </a:r>
            <a:r>
              <a:rPr lang="en-US" sz="2500" dirty="0">
                <a:solidFill>
                  <a:srgbClr val="000000"/>
                </a:solidFill>
                <a:latin typeface="Times New Roman" pitchFamily="18" charset="0"/>
                <a:sym typeface="Times New Roman" pitchFamily="18" charset="0"/>
              </a:rPr>
              <a:t>PB</a:t>
            </a:r>
            <a:r>
              <a:rPr lang="en-US" sz="2100" dirty="0">
                <a:solidFill>
                  <a:srgbClr val="FFFFFF"/>
                </a:solidFill>
                <a:latin typeface="黑体" pitchFamily="49" charset="-122"/>
                <a:sym typeface="黑体" pitchFamily="49" charset="-122"/>
              </a:rPr>
              <a:t>月球</a:t>
            </a:r>
            <a:endParaRPr lang="zh-CN" altLang="en-US" dirty="0"/>
          </a:p>
        </p:txBody>
      </p:sp>
      <p:sp>
        <p:nvSpPr>
          <p:cNvPr id="2" name="TextBox 1"/>
          <p:cNvSpPr txBox="1"/>
          <p:nvPr/>
        </p:nvSpPr>
        <p:spPr>
          <a:xfrm>
            <a:off x="5667373" y="4929199"/>
            <a:ext cx="2337941" cy="830997"/>
          </a:xfrm>
          <a:prstGeom prst="rect">
            <a:avLst/>
          </a:prstGeom>
          <a:noFill/>
        </p:spPr>
        <p:txBody>
          <a:bodyPr wrap="square" rtlCol="0">
            <a:spAutoFit/>
          </a:bodyPr>
          <a:lstStyle/>
          <a:p>
            <a:pPr algn="ctr"/>
            <a:r>
              <a:rPr lang="zh-CN" altLang="en-US" sz="1600" dirty="0"/>
              <a:t>用容量</a:t>
            </a:r>
            <a:r>
              <a:rPr lang="en-US" altLang="zh-CN" sz="1600" dirty="0"/>
              <a:t>4GB</a:t>
            </a:r>
            <a:r>
              <a:rPr lang="zh-CN" altLang="en-US" sz="1600" dirty="0"/>
              <a:t>的</a:t>
            </a:r>
            <a:r>
              <a:rPr lang="en-US" altLang="zh-CN" sz="1600" dirty="0"/>
              <a:t>DVD</a:t>
            </a:r>
            <a:r>
              <a:rPr lang="zh-CN" altLang="en-US" sz="1600" dirty="0"/>
              <a:t>光盘存储，</a:t>
            </a:r>
            <a:r>
              <a:rPr lang="en-US" altLang="zh-CN" sz="1600" dirty="0"/>
              <a:t>DVD</a:t>
            </a:r>
            <a:r>
              <a:rPr lang="zh-CN" altLang="en-US" sz="1600" dirty="0"/>
              <a:t>可从地球排至月球</a:t>
            </a:r>
          </a:p>
        </p:txBody>
      </p:sp>
      <p:sp>
        <p:nvSpPr>
          <p:cNvPr id="3" name="矩形标注 2"/>
          <p:cNvSpPr/>
          <p:nvPr/>
        </p:nvSpPr>
        <p:spPr>
          <a:xfrm>
            <a:off x="2284783" y="4798896"/>
            <a:ext cx="1839795" cy="576064"/>
          </a:xfrm>
          <a:prstGeom prst="wedgeRectCallout">
            <a:avLst>
              <a:gd name="adj1" fmla="val 6311"/>
              <a:gd name="adj2" fmla="val -11066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G-T-P-E-Z-Y</a:t>
            </a:r>
            <a:endParaRPr lang="zh-CN" altLang="en-US" dirty="0"/>
          </a:p>
        </p:txBody>
      </p:sp>
      <p:sp>
        <p:nvSpPr>
          <p:cNvPr id="4" name="矩形 3">
            <a:extLst>
              <a:ext uri="{FF2B5EF4-FFF2-40B4-BE49-F238E27FC236}">
                <a16:creationId xmlns:a16="http://schemas.microsoft.com/office/drawing/2014/main" id="{0C4571D7-6BD8-0D79-EB60-A89D0F9EDF6C}"/>
              </a:ext>
            </a:extLst>
          </p:cNvPr>
          <p:cNvSpPr/>
          <p:nvPr/>
        </p:nvSpPr>
        <p:spPr>
          <a:xfrm>
            <a:off x="5461996" y="261990"/>
            <a:ext cx="1641475" cy="541825"/>
          </a:xfrm>
          <a:prstGeom prst="rect">
            <a:avLst/>
          </a:prstGeom>
          <a:noFill/>
          <a:ln>
            <a:noFill/>
          </a:ln>
        </p:spPr>
        <p:txBody>
          <a:bodyPr wrap="none" lIns="0" tIns="0" rIns="0" bIns="40078">
            <a:spAutoFit/>
          </a:bodyPr>
          <a:lstStyle/>
          <a:p>
            <a:pPr>
              <a:lnSpc>
                <a:spcPts val="4120"/>
              </a:lnSpc>
            </a:pPr>
            <a:r>
              <a:rPr lang="en-US" altLang="zh-CN" sz="3200" b="1" dirty="0" err="1">
                <a:latin typeface="微软雅黑" pitchFamily="34" charset="-122"/>
                <a:sym typeface="微软雅黑" pitchFamily="34" charset="-122"/>
              </a:rPr>
              <a:t>应用背景</a:t>
            </a:r>
            <a:endParaRPr lang="zh-CN" altLang="en-US" sz="3200" b="1" dirty="0">
              <a:latin typeface="微软雅黑" pitchFamily="34" charset="-122"/>
              <a:sym typeface="微软雅黑" pitchFamily="34" charset="-122"/>
            </a:endParaRPr>
          </a:p>
        </p:txBody>
      </p:sp>
    </p:spTree>
    <p:extLst>
      <p:ext uri="{BB962C8B-B14F-4D97-AF65-F5344CB8AC3E}">
        <p14:creationId xmlns:p14="http://schemas.microsoft.com/office/powerpoint/2010/main" val="32539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a:xfrm>
            <a:off x="550334" y="1160756"/>
            <a:ext cx="4814342" cy="5016207"/>
          </a:xfrm>
        </p:spPr>
        <p:txBody>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marL="936000" lvl="2"/>
            <a:r>
              <a:rPr lang="zh-CN" altLang="en-US" dirty="0"/>
              <a:t>以交换机为核心的拓扑结构依靠交换机实现互联和转发，数据中心常用的拓扑结构则可分为树形结构和非树形结构</a:t>
            </a:r>
            <a:endParaRPr lang="en-US" altLang="zh-CN" dirty="0"/>
          </a:p>
          <a:p>
            <a:pPr marL="936000" lvl="2"/>
            <a:r>
              <a:rPr lang="zh-CN" altLang="en-US" dirty="0"/>
              <a:t>树状交换结构</a:t>
            </a:r>
            <a:r>
              <a:rPr lang="en-US" altLang="zh-CN" dirty="0"/>
              <a:t>(Fat-Tree)</a:t>
            </a:r>
            <a:r>
              <a:rPr lang="zh-CN" altLang="en-US" dirty="0"/>
              <a:t>分为三层</a:t>
            </a:r>
            <a:endParaRPr lang="en-US" altLang="zh-CN" dirty="0"/>
          </a:p>
          <a:p>
            <a:pPr marL="1393200" lvl="3"/>
            <a:r>
              <a:rPr lang="zh-CN" altLang="en-US" dirty="0"/>
              <a:t>底层接入层</a:t>
            </a:r>
            <a:endParaRPr lang="en-US" altLang="zh-CN" dirty="0"/>
          </a:p>
          <a:p>
            <a:pPr marL="1393200" lvl="3"/>
            <a:r>
              <a:rPr lang="zh-CN" altLang="en-US" dirty="0"/>
              <a:t>中间的聚合层</a:t>
            </a:r>
            <a:endParaRPr lang="en-US" altLang="zh-CN" dirty="0"/>
          </a:p>
          <a:p>
            <a:pPr marL="1393200" lvl="3"/>
            <a:r>
              <a:rPr lang="zh-CN" altLang="en-US" dirty="0"/>
              <a:t>顶层的核心层</a:t>
            </a:r>
            <a:endParaRPr lang="en-US" altLang="zh-CN" dirty="0"/>
          </a:p>
        </p:txBody>
      </p:sp>
      <p:grpSp>
        <p:nvGrpSpPr>
          <p:cNvPr id="7" name="组合 6">
            <a:extLst>
              <a:ext uri="{FF2B5EF4-FFF2-40B4-BE49-F238E27FC236}">
                <a16:creationId xmlns:a16="http://schemas.microsoft.com/office/drawing/2014/main" id="{3A8C5EEE-6168-438E-91BD-A57F264EA1FF}"/>
              </a:ext>
            </a:extLst>
          </p:cNvPr>
          <p:cNvGrpSpPr/>
          <p:nvPr/>
        </p:nvGrpSpPr>
        <p:grpSpPr>
          <a:xfrm>
            <a:off x="5326575" y="1196340"/>
            <a:ext cx="6815455" cy="5155565"/>
            <a:chOff x="8442" y="1973"/>
            <a:chExt cx="10733" cy="8119"/>
          </a:xfrm>
        </p:grpSpPr>
        <p:pic>
          <p:nvPicPr>
            <p:cNvPr id="8" name="图片 7" descr="C:/Users/ADMINI~1/AppData/Local/Temp/kaimatting/20200714193258/output_aiMatting_20200714193301.pngoutput_aiMatting_20200714193301">
              <a:extLst>
                <a:ext uri="{FF2B5EF4-FFF2-40B4-BE49-F238E27FC236}">
                  <a16:creationId xmlns:a16="http://schemas.microsoft.com/office/drawing/2014/main" id="{464272B4-A63B-43A2-9D37-3DDB85A9B2BE}"/>
                </a:ext>
              </a:extLst>
            </p:cNvPr>
            <p:cNvPicPr>
              <a:picLocks noChangeAspect="1"/>
            </p:cNvPicPr>
            <p:nvPr/>
          </p:nvPicPr>
          <p:blipFill>
            <a:blip r:embed="rId2"/>
            <a:stretch>
              <a:fillRect/>
            </a:stretch>
          </p:blipFill>
          <p:spPr>
            <a:xfrm>
              <a:off x="8565" y="2413"/>
              <a:ext cx="615" cy="481"/>
            </a:xfrm>
            <a:prstGeom prst="rect">
              <a:avLst/>
            </a:prstGeom>
          </p:spPr>
        </p:pic>
        <p:pic>
          <p:nvPicPr>
            <p:cNvPr id="9" name="图片 8" descr="C:/Users/ADMINI~1/AppData/Local/Temp/kaimatting/20200714193331/output_aiMatting_20200714193333.pngoutput_aiMatting_20200714193333">
              <a:extLst>
                <a:ext uri="{FF2B5EF4-FFF2-40B4-BE49-F238E27FC236}">
                  <a16:creationId xmlns:a16="http://schemas.microsoft.com/office/drawing/2014/main" id="{3CF08F90-5D0C-4861-AFC0-20B559B1C33C}"/>
                </a:ext>
              </a:extLst>
            </p:cNvPr>
            <p:cNvPicPr>
              <a:picLocks noChangeAspect="1"/>
            </p:cNvPicPr>
            <p:nvPr/>
          </p:nvPicPr>
          <p:blipFill>
            <a:blip r:embed="rId3"/>
            <a:stretch>
              <a:fillRect/>
            </a:stretch>
          </p:blipFill>
          <p:spPr>
            <a:xfrm>
              <a:off x="10772" y="2413"/>
              <a:ext cx="450" cy="525"/>
            </a:xfrm>
            <a:prstGeom prst="rect">
              <a:avLst/>
            </a:prstGeom>
          </p:spPr>
        </p:pic>
        <p:pic>
          <p:nvPicPr>
            <p:cNvPr id="10" name="图片 9" descr="C:/Users/ADMINI~1/AppData/Local/Temp/kaimatting/20200714193258/output_aiMatting_20200714193301.pngoutput_aiMatting_20200714193301">
              <a:extLst>
                <a:ext uri="{FF2B5EF4-FFF2-40B4-BE49-F238E27FC236}">
                  <a16:creationId xmlns:a16="http://schemas.microsoft.com/office/drawing/2014/main" id="{4643959C-649D-4C46-ACA5-AC6BD7A88D30}"/>
                </a:ext>
              </a:extLst>
            </p:cNvPr>
            <p:cNvPicPr>
              <a:picLocks noChangeAspect="1"/>
            </p:cNvPicPr>
            <p:nvPr/>
          </p:nvPicPr>
          <p:blipFill>
            <a:blip r:embed="rId2"/>
            <a:stretch>
              <a:fillRect/>
            </a:stretch>
          </p:blipFill>
          <p:spPr>
            <a:xfrm>
              <a:off x="9659" y="3744"/>
              <a:ext cx="615" cy="481"/>
            </a:xfrm>
            <a:prstGeom prst="rect">
              <a:avLst/>
            </a:prstGeom>
          </p:spPr>
        </p:pic>
        <p:grpSp>
          <p:nvGrpSpPr>
            <p:cNvPr id="11" name="组合 10">
              <a:extLst>
                <a:ext uri="{FF2B5EF4-FFF2-40B4-BE49-F238E27FC236}">
                  <a16:creationId xmlns:a16="http://schemas.microsoft.com/office/drawing/2014/main" id="{1D2A1BB9-8AA0-4B7D-9E57-4EC9750E69A7}"/>
                </a:ext>
              </a:extLst>
            </p:cNvPr>
            <p:cNvGrpSpPr/>
            <p:nvPr/>
          </p:nvGrpSpPr>
          <p:grpSpPr>
            <a:xfrm>
              <a:off x="9116" y="5029"/>
              <a:ext cx="1700" cy="1700"/>
              <a:chOff x="9378" y="4549"/>
              <a:chExt cx="1700" cy="1700"/>
            </a:xfrm>
          </p:grpSpPr>
          <p:pic>
            <p:nvPicPr>
              <p:cNvPr id="104" name="图片 103" descr="C:/Users/ADMINI~1/AppData/Local/Temp/kaimatting/20200714193258/output_aiMatting_20200714193301.pngoutput_aiMatting_20200714193301">
                <a:extLst>
                  <a:ext uri="{FF2B5EF4-FFF2-40B4-BE49-F238E27FC236}">
                    <a16:creationId xmlns:a16="http://schemas.microsoft.com/office/drawing/2014/main" id="{BA64A7E6-6E58-4B88-A913-FBAE33012C5C}"/>
                  </a:ext>
                </a:extLst>
              </p:cNvPr>
              <p:cNvPicPr>
                <a:picLocks noChangeAspect="1"/>
              </p:cNvPicPr>
              <p:nvPr/>
            </p:nvPicPr>
            <p:blipFill>
              <a:blip r:embed="rId2"/>
              <a:stretch>
                <a:fillRect/>
              </a:stretch>
            </p:blipFill>
            <p:spPr>
              <a:xfrm>
                <a:off x="9532" y="4740"/>
                <a:ext cx="615" cy="481"/>
              </a:xfrm>
              <a:prstGeom prst="rect">
                <a:avLst/>
              </a:prstGeom>
            </p:spPr>
          </p:pic>
          <p:pic>
            <p:nvPicPr>
              <p:cNvPr id="105" name="图片 104" descr="C:/Users/ADMINI~1/AppData/Local/Temp/kaimatting/20200714193258/output_aiMatting_20200714193301.pngoutput_aiMatting_20200714193301">
                <a:extLst>
                  <a:ext uri="{FF2B5EF4-FFF2-40B4-BE49-F238E27FC236}">
                    <a16:creationId xmlns:a16="http://schemas.microsoft.com/office/drawing/2014/main" id="{1063F878-6E62-4F60-BA22-0641A6393AC7}"/>
                  </a:ext>
                </a:extLst>
              </p:cNvPr>
              <p:cNvPicPr>
                <a:picLocks noChangeAspect="1"/>
              </p:cNvPicPr>
              <p:nvPr/>
            </p:nvPicPr>
            <p:blipFill>
              <a:blip r:embed="rId2"/>
              <a:stretch>
                <a:fillRect/>
              </a:stretch>
            </p:blipFill>
            <p:spPr>
              <a:xfrm>
                <a:off x="10328" y="5639"/>
                <a:ext cx="615" cy="481"/>
              </a:xfrm>
              <a:prstGeom prst="rect">
                <a:avLst/>
              </a:prstGeom>
            </p:spPr>
          </p:pic>
          <p:pic>
            <p:nvPicPr>
              <p:cNvPr id="106" name="图片 105" descr="C:/Users/ADMINI~1/AppData/Local/Temp/kaimatting/20200714193258/output_aiMatting_20200714193301.pngoutput_aiMatting_20200714193301">
                <a:extLst>
                  <a:ext uri="{FF2B5EF4-FFF2-40B4-BE49-F238E27FC236}">
                    <a16:creationId xmlns:a16="http://schemas.microsoft.com/office/drawing/2014/main" id="{FF5FC792-C352-4F38-AA85-58A286019361}"/>
                  </a:ext>
                </a:extLst>
              </p:cNvPr>
              <p:cNvPicPr>
                <a:picLocks noChangeAspect="1"/>
              </p:cNvPicPr>
              <p:nvPr/>
            </p:nvPicPr>
            <p:blipFill>
              <a:blip r:embed="rId2"/>
              <a:stretch>
                <a:fillRect/>
              </a:stretch>
            </p:blipFill>
            <p:spPr>
              <a:xfrm>
                <a:off x="9532" y="5639"/>
                <a:ext cx="615" cy="481"/>
              </a:xfrm>
              <a:prstGeom prst="rect">
                <a:avLst/>
              </a:prstGeom>
            </p:spPr>
          </p:pic>
          <p:pic>
            <p:nvPicPr>
              <p:cNvPr id="107" name="图片 106" descr="C:/Users/ADMINI~1/AppData/Local/Temp/kaimatting/20200714193258/output_aiMatting_20200714193301.pngoutput_aiMatting_20200714193301">
                <a:extLst>
                  <a:ext uri="{FF2B5EF4-FFF2-40B4-BE49-F238E27FC236}">
                    <a16:creationId xmlns:a16="http://schemas.microsoft.com/office/drawing/2014/main" id="{123C3713-8E1C-42BE-A2FC-F3EC753B1928}"/>
                  </a:ext>
                </a:extLst>
              </p:cNvPr>
              <p:cNvPicPr>
                <a:picLocks noChangeAspect="1"/>
              </p:cNvPicPr>
              <p:nvPr/>
            </p:nvPicPr>
            <p:blipFill>
              <a:blip r:embed="rId2"/>
              <a:stretch>
                <a:fillRect/>
              </a:stretch>
            </p:blipFill>
            <p:spPr>
              <a:xfrm>
                <a:off x="10328" y="4740"/>
                <a:ext cx="615" cy="481"/>
              </a:xfrm>
              <a:prstGeom prst="rect">
                <a:avLst/>
              </a:prstGeom>
            </p:spPr>
          </p:pic>
          <p:sp>
            <p:nvSpPr>
              <p:cNvPr id="108" name="矩形 107">
                <a:extLst>
                  <a:ext uri="{FF2B5EF4-FFF2-40B4-BE49-F238E27FC236}">
                    <a16:creationId xmlns:a16="http://schemas.microsoft.com/office/drawing/2014/main" id="{3C232BE3-333E-44D7-9F5A-535DA1435C5F}"/>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C:/Users/ADMINI~1/AppData/Local/Temp/kaimatting/20200714193331/output_aiMatting_20200714193333.pngoutput_aiMatting_20200714193333">
              <a:extLst>
                <a:ext uri="{FF2B5EF4-FFF2-40B4-BE49-F238E27FC236}">
                  <a16:creationId xmlns:a16="http://schemas.microsoft.com/office/drawing/2014/main" id="{714B9FB7-8E66-4BD8-BB2B-6668FA358CA4}"/>
                </a:ext>
              </a:extLst>
            </p:cNvPr>
            <p:cNvPicPr>
              <a:picLocks noChangeAspect="1"/>
            </p:cNvPicPr>
            <p:nvPr/>
          </p:nvPicPr>
          <p:blipFill>
            <a:blip r:embed="rId3"/>
            <a:stretch>
              <a:fillRect/>
            </a:stretch>
          </p:blipFill>
          <p:spPr>
            <a:xfrm>
              <a:off x="10575" y="7676"/>
              <a:ext cx="450" cy="525"/>
            </a:xfrm>
            <a:prstGeom prst="rect">
              <a:avLst/>
            </a:prstGeom>
          </p:spPr>
        </p:pic>
        <p:pic>
          <p:nvPicPr>
            <p:cNvPr id="13" name="图片 12" descr="C:/Users/ADMINI~1/AppData/Local/Temp/kaimatting/20200714193331/output_aiMatting_20200714193333.pngoutput_aiMatting_20200714193333">
              <a:extLst>
                <a:ext uri="{FF2B5EF4-FFF2-40B4-BE49-F238E27FC236}">
                  <a16:creationId xmlns:a16="http://schemas.microsoft.com/office/drawing/2014/main" id="{E84CD263-302B-46AB-8CAB-F6C278D23436}"/>
                </a:ext>
              </a:extLst>
            </p:cNvPr>
            <p:cNvPicPr>
              <a:picLocks noChangeAspect="1"/>
            </p:cNvPicPr>
            <p:nvPr/>
          </p:nvPicPr>
          <p:blipFill>
            <a:blip r:embed="rId3"/>
            <a:stretch>
              <a:fillRect/>
            </a:stretch>
          </p:blipFill>
          <p:spPr>
            <a:xfrm>
              <a:off x="9870" y="7676"/>
              <a:ext cx="450" cy="525"/>
            </a:xfrm>
            <a:prstGeom prst="rect">
              <a:avLst/>
            </a:prstGeom>
          </p:spPr>
        </p:pic>
        <p:pic>
          <p:nvPicPr>
            <p:cNvPr id="14" name="图片 13" descr="C:/Users/ADMINI~1/AppData/Local/Temp/kaimatting/20200714193331/output_aiMatting_20200714193333.pngoutput_aiMatting_20200714193333">
              <a:extLst>
                <a:ext uri="{FF2B5EF4-FFF2-40B4-BE49-F238E27FC236}">
                  <a16:creationId xmlns:a16="http://schemas.microsoft.com/office/drawing/2014/main" id="{AEFEE577-8E60-432B-A3FE-D603E3FC482C}"/>
                </a:ext>
              </a:extLst>
            </p:cNvPr>
            <p:cNvPicPr>
              <a:picLocks noChangeAspect="1"/>
            </p:cNvPicPr>
            <p:nvPr/>
          </p:nvPicPr>
          <p:blipFill>
            <a:blip r:embed="rId3"/>
            <a:stretch>
              <a:fillRect/>
            </a:stretch>
          </p:blipFill>
          <p:spPr>
            <a:xfrm>
              <a:off x="9352" y="7676"/>
              <a:ext cx="450" cy="525"/>
            </a:xfrm>
            <a:prstGeom prst="rect">
              <a:avLst/>
            </a:prstGeom>
          </p:spPr>
        </p:pic>
        <p:pic>
          <p:nvPicPr>
            <p:cNvPr id="15" name="图片 14" descr="C:/Users/ADMINI~1/AppData/Local/Temp/kaimatting/20200714193331/output_aiMatting_20200714193333.pngoutput_aiMatting_20200714193333">
              <a:extLst>
                <a:ext uri="{FF2B5EF4-FFF2-40B4-BE49-F238E27FC236}">
                  <a16:creationId xmlns:a16="http://schemas.microsoft.com/office/drawing/2014/main" id="{B4D5E9D0-74AC-44F2-923A-CB335E80DFDA}"/>
                </a:ext>
              </a:extLst>
            </p:cNvPr>
            <p:cNvPicPr>
              <a:picLocks noChangeAspect="1"/>
            </p:cNvPicPr>
            <p:nvPr/>
          </p:nvPicPr>
          <p:blipFill>
            <a:blip r:embed="rId3"/>
            <a:stretch>
              <a:fillRect/>
            </a:stretch>
          </p:blipFill>
          <p:spPr>
            <a:xfrm>
              <a:off x="8666" y="7676"/>
              <a:ext cx="450" cy="525"/>
            </a:xfrm>
            <a:prstGeom prst="rect">
              <a:avLst/>
            </a:prstGeom>
          </p:spPr>
        </p:pic>
        <p:pic>
          <p:nvPicPr>
            <p:cNvPr id="16" name="图片 15" descr="C:/Users/ADMINI~1/AppData/Local/Temp/kaimatting/20200714193258/output_aiMatting_20200714193301.pngoutput_aiMatting_20200714193301">
              <a:extLst>
                <a:ext uri="{FF2B5EF4-FFF2-40B4-BE49-F238E27FC236}">
                  <a16:creationId xmlns:a16="http://schemas.microsoft.com/office/drawing/2014/main" id="{59E91978-B9B2-4369-8B06-3F49B41425B2}"/>
                </a:ext>
              </a:extLst>
            </p:cNvPr>
            <p:cNvPicPr>
              <a:picLocks noChangeAspect="1"/>
            </p:cNvPicPr>
            <p:nvPr/>
          </p:nvPicPr>
          <p:blipFill>
            <a:blip r:embed="rId2"/>
            <a:stretch>
              <a:fillRect/>
            </a:stretch>
          </p:blipFill>
          <p:spPr>
            <a:xfrm>
              <a:off x="12318" y="3744"/>
              <a:ext cx="615" cy="481"/>
            </a:xfrm>
            <a:prstGeom prst="rect">
              <a:avLst/>
            </a:prstGeom>
          </p:spPr>
        </p:pic>
        <p:grpSp>
          <p:nvGrpSpPr>
            <p:cNvPr id="17" name="组合 16">
              <a:extLst>
                <a:ext uri="{FF2B5EF4-FFF2-40B4-BE49-F238E27FC236}">
                  <a16:creationId xmlns:a16="http://schemas.microsoft.com/office/drawing/2014/main" id="{00A9BB7A-F170-47F8-9D1B-182859176161}"/>
                </a:ext>
              </a:extLst>
            </p:cNvPr>
            <p:cNvGrpSpPr/>
            <p:nvPr/>
          </p:nvGrpSpPr>
          <p:grpSpPr>
            <a:xfrm>
              <a:off x="11775" y="5029"/>
              <a:ext cx="1700" cy="1700"/>
              <a:chOff x="9378" y="4549"/>
              <a:chExt cx="1700" cy="1700"/>
            </a:xfrm>
          </p:grpSpPr>
          <p:pic>
            <p:nvPicPr>
              <p:cNvPr id="99" name="图片 98" descr="C:/Users/ADMINI~1/AppData/Local/Temp/kaimatting/20200714193258/output_aiMatting_20200714193301.pngoutput_aiMatting_20200714193301">
                <a:extLst>
                  <a:ext uri="{FF2B5EF4-FFF2-40B4-BE49-F238E27FC236}">
                    <a16:creationId xmlns:a16="http://schemas.microsoft.com/office/drawing/2014/main" id="{3ABC301E-53AD-4C80-B01E-D562CD3EF9A5}"/>
                  </a:ext>
                </a:extLst>
              </p:cNvPr>
              <p:cNvPicPr>
                <a:picLocks noChangeAspect="1"/>
              </p:cNvPicPr>
              <p:nvPr/>
            </p:nvPicPr>
            <p:blipFill>
              <a:blip r:embed="rId2"/>
              <a:stretch>
                <a:fillRect/>
              </a:stretch>
            </p:blipFill>
            <p:spPr>
              <a:xfrm>
                <a:off x="9532" y="4740"/>
                <a:ext cx="615" cy="481"/>
              </a:xfrm>
              <a:prstGeom prst="rect">
                <a:avLst/>
              </a:prstGeom>
            </p:spPr>
          </p:pic>
          <p:pic>
            <p:nvPicPr>
              <p:cNvPr id="100" name="图片 99" descr="C:/Users/ADMINI~1/AppData/Local/Temp/kaimatting/20200714193258/output_aiMatting_20200714193301.pngoutput_aiMatting_20200714193301">
                <a:extLst>
                  <a:ext uri="{FF2B5EF4-FFF2-40B4-BE49-F238E27FC236}">
                    <a16:creationId xmlns:a16="http://schemas.microsoft.com/office/drawing/2014/main" id="{C5C5802D-1A10-4BD5-A62D-41DCA7250F6E}"/>
                  </a:ext>
                </a:extLst>
              </p:cNvPr>
              <p:cNvPicPr>
                <a:picLocks noChangeAspect="1"/>
              </p:cNvPicPr>
              <p:nvPr/>
            </p:nvPicPr>
            <p:blipFill>
              <a:blip r:embed="rId2"/>
              <a:stretch>
                <a:fillRect/>
              </a:stretch>
            </p:blipFill>
            <p:spPr>
              <a:xfrm>
                <a:off x="10328" y="5639"/>
                <a:ext cx="615" cy="481"/>
              </a:xfrm>
              <a:prstGeom prst="rect">
                <a:avLst/>
              </a:prstGeom>
            </p:spPr>
          </p:pic>
          <p:pic>
            <p:nvPicPr>
              <p:cNvPr id="101" name="图片 100" descr="C:/Users/ADMINI~1/AppData/Local/Temp/kaimatting/20200714193258/output_aiMatting_20200714193301.pngoutput_aiMatting_20200714193301">
                <a:extLst>
                  <a:ext uri="{FF2B5EF4-FFF2-40B4-BE49-F238E27FC236}">
                    <a16:creationId xmlns:a16="http://schemas.microsoft.com/office/drawing/2014/main" id="{B83AE0E0-CF1B-45B9-89FB-7ACA9432355A}"/>
                  </a:ext>
                </a:extLst>
              </p:cNvPr>
              <p:cNvPicPr>
                <a:picLocks noChangeAspect="1"/>
              </p:cNvPicPr>
              <p:nvPr/>
            </p:nvPicPr>
            <p:blipFill>
              <a:blip r:embed="rId2"/>
              <a:stretch>
                <a:fillRect/>
              </a:stretch>
            </p:blipFill>
            <p:spPr>
              <a:xfrm>
                <a:off x="9532" y="5639"/>
                <a:ext cx="615" cy="481"/>
              </a:xfrm>
              <a:prstGeom prst="rect">
                <a:avLst/>
              </a:prstGeom>
            </p:spPr>
          </p:pic>
          <p:pic>
            <p:nvPicPr>
              <p:cNvPr id="102" name="图片 101" descr="C:/Users/ADMINI~1/AppData/Local/Temp/kaimatting/20200714193258/output_aiMatting_20200714193301.pngoutput_aiMatting_20200714193301">
                <a:extLst>
                  <a:ext uri="{FF2B5EF4-FFF2-40B4-BE49-F238E27FC236}">
                    <a16:creationId xmlns:a16="http://schemas.microsoft.com/office/drawing/2014/main" id="{BC48ED45-E9F8-466D-B30B-2DB06349F9EF}"/>
                  </a:ext>
                </a:extLst>
              </p:cNvPr>
              <p:cNvPicPr>
                <a:picLocks noChangeAspect="1"/>
              </p:cNvPicPr>
              <p:nvPr/>
            </p:nvPicPr>
            <p:blipFill>
              <a:blip r:embed="rId2"/>
              <a:stretch>
                <a:fillRect/>
              </a:stretch>
            </p:blipFill>
            <p:spPr>
              <a:xfrm>
                <a:off x="10328" y="4740"/>
                <a:ext cx="615" cy="481"/>
              </a:xfrm>
              <a:prstGeom prst="rect">
                <a:avLst/>
              </a:prstGeom>
            </p:spPr>
          </p:pic>
          <p:sp>
            <p:nvSpPr>
              <p:cNvPr id="103" name="矩形 102">
                <a:extLst>
                  <a:ext uri="{FF2B5EF4-FFF2-40B4-BE49-F238E27FC236}">
                    <a16:creationId xmlns:a16="http://schemas.microsoft.com/office/drawing/2014/main" id="{29625799-BCBE-43D8-9348-98111DFA273B}"/>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C:/Users/ADMINI~1/AppData/Local/Temp/kaimatting/20200714193331/output_aiMatting_20200714193333.pngoutput_aiMatting_20200714193333">
              <a:extLst>
                <a:ext uri="{FF2B5EF4-FFF2-40B4-BE49-F238E27FC236}">
                  <a16:creationId xmlns:a16="http://schemas.microsoft.com/office/drawing/2014/main" id="{EDCA3EA9-6A79-4CF5-93E7-B65558CACCB2}"/>
                </a:ext>
              </a:extLst>
            </p:cNvPr>
            <p:cNvPicPr>
              <a:picLocks noChangeAspect="1"/>
            </p:cNvPicPr>
            <p:nvPr/>
          </p:nvPicPr>
          <p:blipFill>
            <a:blip r:embed="rId3"/>
            <a:stretch>
              <a:fillRect/>
            </a:stretch>
          </p:blipFill>
          <p:spPr>
            <a:xfrm>
              <a:off x="13234" y="7676"/>
              <a:ext cx="450" cy="525"/>
            </a:xfrm>
            <a:prstGeom prst="rect">
              <a:avLst/>
            </a:prstGeom>
          </p:spPr>
        </p:pic>
        <p:pic>
          <p:nvPicPr>
            <p:cNvPr id="19" name="图片 18" descr="C:/Users/ADMINI~1/AppData/Local/Temp/kaimatting/20200714193331/output_aiMatting_20200714193333.pngoutput_aiMatting_20200714193333">
              <a:extLst>
                <a:ext uri="{FF2B5EF4-FFF2-40B4-BE49-F238E27FC236}">
                  <a16:creationId xmlns:a16="http://schemas.microsoft.com/office/drawing/2014/main" id="{37FCE76F-5D10-4AAC-B2AD-ADEEBEEBE780}"/>
                </a:ext>
              </a:extLst>
            </p:cNvPr>
            <p:cNvPicPr>
              <a:picLocks noChangeAspect="1"/>
            </p:cNvPicPr>
            <p:nvPr/>
          </p:nvPicPr>
          <p:blipFill>
            <a:blip r:embed="rId3"/>
            <a:stretch>
              <a:fillRect/>
            </a:stretch>
          </p:blipFill>
          <p:spPr>
            <a:xfrm>
              <a:off x="12529" y="7676"/>
              <a:ext cx="450" cy="525"/>
            </a:xfrm>
            <a:prstGeom prst="rect">
              <a:avLst/>
            </a:prstGeom>
          </p:spPr>
        </p:pic>
        <p:pic>
          <p:nvPicPr>
            <p:cNvPr id="20" name="图片 19" descr="C:/Users/ADMINI~1/AppData/Local/Temp/kaimatting/20200714193331/output_aiMatting_20200714193333.pngoutput_aiMatting_20200714193333">
              <a:extLst>
                <a:ext uri="{FF2B5EF4-FFF2-40B4-BE49-F238E27FC236}">
                  <a16:creationId xmlns:a16="http://schemas.microsoft.com/office/drawing/2014/main" id="{15DE1A08-B3C2-4B73-B7DE-2B3248375DA7}"/>
                </a:ext>
              </a:extLst>
            </p:cNvPr>
            <p:cNvPicPr>
              <a:picLocks noChangeAspect="1"/>
            </p:cNvPicPr>
            <p:nvPr/>
          </p:nvPicPr>
          <p:blipFill>
            <a:blip r:embed="rId3"/>
            <a:stretch>
              <a:fillRect/>
            </a:stretch>
          </p:blipFill>
          <p:spPr>
            <a:xfrm>
              <a:off x="12011" y="7676"/>
              <a:ext cx="450" cy="525"/>
            </a:xfrm>
            <a:prstGeom prst="rect">
              <a:avLst/>
            </a:prstGeom>
          </p:spPr>
        </p:pic>
        <p:pic>
          <p:nvPicPr>
            <p:cNvPr id="21" name="图片 20" descr="C:/Users/ADMINI~1/AppData/Local/Temp/kaimatting/20200714193331/output_aiMatting_20200714193333.pngoutput_aiMatting_20200714193333">
              <a:extLst>
                <a:ext uri="{FF2B5EF4-FFF2-40B4-BE49-F238E27FC236}">
                  <a16:creationId xmlns:a16="http://schemas.microsoft.com/office/drawing/2014/main" id="{26371C9C-644C-4A3B-878E-B47447FC46E4}"/>
                </a:ext>
              </a:extLst>
            </p:cNvPr>
            <p:cNvPicPr>
              <a:picLocks noChangeAspect="1"/>
            </p:cNvPicPr>
            <p:nvPr/>
          </p:nvPicPr>
          <p:blipFill>
            <a:blip r:embed="rId3"/>
            <a:stretch>
              <a:fillRect/>
            </a:stretch>
          </p:blipFill>
          <p:spPr>
            <a:xfrm>
              <a:off x="11325" y="7676"/>
              <a:ext cx="450" cy="525"/>
            </a:xfrm>
            <a:prstGeom prst="rect">
              <a:avLst/>
            </a:prstGeom>
          </p:spPr>
        </p:pic>
        <p:pic>
          <p:nvPicPr>
            <p:cNvPr id="22" name="图片 21" descr="C:/Users/ADMINI~1/AppData/Local/Temp/kaimatting/20200714193258/output_aiMatting_20200714193301.pngoutput_aiMatting_20200714193301">
              <a:extLst>
                <a:ext uri="{FF2B5EF4-FFF2-40B4-BE49-F238E27FC236}">
                  <a16:creationId xmlns:a16="http://schemas.microsoft.com/office/drawing/2014/main" id="{EEB05632-7890-4D71-9576-E59C1B72BC9C}"/>
                </a:ext>
              </a:extLst>
            </p:cNvPr>
            <p:cNvPicPr>
              <a:picLocks noChangeAspect="1"/>
            </p:cNvPicPr>
            <p:nvPr/>
          </p:nvPicPr>
          <p:blipFill>
            <a:blip r:embed="rId2"/>
            <a:stretch>
              <a:fillRect/>
            </a:stretch>
          </p:blipFill>
          <p:spPr>
            <a:xfrm>
              <a:off x="14993" y="3744"/>
              <a:ext cx="615" cy="481"/>
            </a:xfrm>
            <a:prstGeom prst="rect">
              <a:avLst/>
            </a:prstGeom>
          </p:spPr>
        </p:pic>
        <p:grpSp>
          <p:nvGrpSpPr>
            <p:cNvPr id="23" name="组合 22">
              <a:extLst>
                <a:ext uri="{FF2B5EF4-FFF2-40B4-BE49-F238E27FC236}">
                  <a16:creationId xmlns:a16="http://schemas.microsoft.com/office/drawing/2014/main" id="{DFD34DC3-4F1F-4A7F-BA8A-9CC4798B559E}"/>
                </a:ext>
              </a:extLst>
            </p:cNvPr>
            <p:cNvGrpSpPr/>
            <p:nvPr/>
          </p:nvGrpSpPr>
          <p:grpSpPr>
            <a:xfrm>
              <a:off x="14450" y="5029"/>
              <a:ext cx="1700" cy="1700"/>
              <a:chOff x="9378" y="4549"/>
              <a:chExt cx="1700" cy="1700"/>
            </a:xfrm>
          </p:grpSpPr>
          <p:pic>
            <p:nvPicPr>
              <p:cNvPr id="94" name="图片 93" descr="C:/Users/ADMINI~1/AppData/Local/Temp/kaimatting/20200714193258/output_aiMatting_20200714193301.pngoutput_aiMatting_20200714193301">
                <a:extLst>
                  <a:ext uri="{FF2B5EF4-FFF2-40B4-BE49-F238E27FC236}">
                    <a16:creationId xmlns:a16="http://schemas.microsoft.com/office/drawing/2014/main" id="{F82E0C92-C2EF-43D1-AD03-EE82B380E3DD}"/>
                  </a:ext>
                </a:extLst>
              </p:cNvPr>
              <p:cNvPicPr>
                <a:picLocks noChangeAspect="1"/>
              </p:cNvPicPr>
              <p:nvPr/>
            </p:nvPicPr>
            <p:blipFill>
              <a:blip r:embed="rId2"/>
              <a:stretch>
                <a:fillRect/>
              </a:stretch>
            </p:blipFill>
            <p:spPr>
              <a:xfrm>
                <a:off x="9532" y="4740"/>
                <a:ext cx="615" cy="481"/>
              </a:xfrm>
              <a:prstGeom prst="rect">
                <a:avLst/>
              </a:prstGeom>
            </p:spPr>
          </p:pic>
          <p:pic>
            <p:nvPicPr>
              <p:cNvPr id="95" name="图片 94" descr="C:/Users/ADMINI~1/AppData/Local/Temp/kaimatting/20200714193258/output_aiMatting_20200714193301.pngoutput_aiMatting_20200714193301">
                <a:extLst>
                  <a:ext uri="{FF2B5EF4-FFF2-40B4-BE49-F238E27FC236}">
                    <a16:creationId xmlns:a16="http://schemas.microsoft.com/office/drawing/2014/main" id="{1278D55A-E472-4244-AFB2-C11917C85988}"/>
                  </a:ext>
                </a:extLst>
              </p:cNvPr>
              <p:cNvPicPr>
                <a:picLocks noChangeAspect="1"/>
              </p:cNvPicPr>
              <p:nvPr/>
            </p:nvPicPr>
            <p:blipFill>
              <a:blip r:embed="rId2"/>
              <a:stretch>
                <a:fillRect/>
              </a:stretch>
            </p:blipFill>
            <p:spPr>
              <a:xfrm>
                <a:off x="10328" y="5639"/>
                <a:ext cx="615" cy="481"/>
              </a:xfrm>
              <a:prstGeom prst="rect">
                <a:avLst/>
              </a:prstGeom>
            </p:spPr>
          </p:pic>
          <p:pic>
            <p:nvPicPr>
              <p:cNvPr id="96" name="图片 95" descr="C:/Users/ADMINI~1/AppData/Local/Temp/kaimatting/20200714193258/output_aiMatting_20200714193301.pngoutput_aiMatting_20200714193301">
                <a:extLst>
                  <a:ext uri="{FF2B5EF4-FFF2-40B4-BE49-F238E27FC236}">
                    <a16:creationId xmlns:a16="http://schemas.microsoft.com/office/drawing/2014/main" id="{B6E0A6E9-3671-41D5-B829-1893C00BFAB2}"/>
                  </a:ext>
                </a:extLst>
              </p:cNvPr>
              <p:cNvPicPr>
                <a:picLocks noChangeAspect="1"/>
              </p:cNvPicPr>
              <p:nvPr/>
            </p:nvPicPr>
            <p:blipFill>
              <a:blip r:embed="rId2"/>
              <a:stretch>
                <a:fillRect/>
              </a:stretch>
            </p:blipFill>
            <p:spPr>
              <a:xfrm>
                <a:off x="9532" y="5639"/>
                <a:ext cx="615" cy="481"/>
              </a:xfrm>
              <a:prstGeom prst="rect">
                <a:avLst/>
              </a:prstGeom>
            </p:spPr>
          </p:pic>
          <p:pic>
            <p:nvPicPr>
              <p:cNvPr id="97" name="图片 96" descr="C:/Users/ADMINI~1/AppData/Local/Temp/kaimatting/20200714193258/output_aiMatting_20200714193301.pngoutput_aiMatting_20200714193301">
                <a:extLst>
                  <a:ext uri="{FF2B5EF4-FFF2-40B4-BE49-F238E27FC236}">
                    <a16:creationId xmlns:a16="http://schemas.microsoft.com/office/drawing/2014/main" id="{A3781D2D-1C94-4F0D-92B8-8938ADE33294}"/>
                  </a:ext>
                </a:extLst>
              </p:cNvPr>
              <p:cNvPicPr>
                <a:picLocks noChangeAspect="1"/>
              </p:cNvPicPr>
              <p:nvPr/>
            </p:nvPicPr>
            <p:blipFill>
              <a:blip r:embed="rId2"/>
              <a:stretch>
                <a:fillRect/>
              </a:stretch>
            </p:blipFill>
            <p:spPr>
              <a:xfrm>
                <a:off x="10328" y="4740"/>
                <a:ext cx="615" cy="481"/>
              </a:xfrm>
              <a:prstGeom prst="rect">
                <a:avLst/>
              </a:prstGeom>
            </p:spPr>
          </p:pic>
          <p:sp>
            <p:nvSpPr>
              <p:cNvPr id="98" name="矩形 97">
                <a:extLst>
                  <a:ext uri="{FF2B5EF4-FFF2-40B4-BE49-F238E27FC236}">
                    <a16:creationId xmlns:a16="http://schemas.microsoft.com/office/drawing/2014/main" id="{FA310CFE-53C9-41A8-83C0-74A8A22B0458}"/>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descr="C:/Users/ADMINI~1/AppData/Local/Temp/kaimatting/20200714193331/output_aiMatting_20200714193333.pngoutput_aiMatting_20200714193333">
              <a:extLst>
                <a:ext uri="{FF2B5EF4-FFF2-40B4-BE49-F238E27FC236}">
                  <a16:creationId xmlns:a16="http://schemas.microsoft.com/office/drawing/2014/main" id="{9DE78500-B1F9-4FD4-B4A3-A70A8CA4B498}"/>
                </a:ext>
              </a:extLst>
            </p:cNvPr>
            <p:cNvPicPr>
              <a:picLocks noChangeAspect="1"/>
            </p:cNvPicPr>
            <p:nvPr/>
          </p:nvPicPr>
          <p:blipFill>
            <a:blip r:embed="rId3"/>
            <a:stretch>
              <a:fillRect/>
            </a:stretch>
          </p:blipFill>
          <p:spPr>
            <a:xfrm>
              <a:off x="15909" y="7676"/>
              <a:ext cx="450" cy="525"/>
            </a:xfrm>
            <a:prstGeom prst="rect">
              <a:avLst/>
            </a:prstGeom>
          </p:spPr>
        </p:pic>
        <p:pic>
          <p:nvPicPr>
            <p:cNvPr id="25" name="图片 24" descr="C:/Users/ADMINI~1/AppData/Local/Temp/kaimatting/20200714193331/output_aiMatting_20200714193333.pngoutput_aiMatting_20200714193333">
              <a:extLst>
                <a:ext uri="{FF2B5EF4-FFF2-40B4-BE49-F238E27FC236}">
                  <a16:creationId xmlns:a16="http://schemas.microsoft.com/office/drawing/2014/main" id="{D36C086B-BC1E-440F-982B-67EFA7314BCF}"/>
                </a:ext>
              </a:extLst>
            </p:cNvPr>
            <p:cNvPicPr>
              <a:picLocks noChangeAspect="1"/>
            </p:cNvPicPr>
            <p:nvPr/>
          </p:nvPicPr>
          <p:blipFill>
            <a:blip r:embed="rId3"/>
            <a:stretch>
              <a:fillRect/>
            </a:stretch>
          </p:blipFill>
          <p:spPr>
            <a:xfrm>
              <a:off x="15204" y="7676"/>
              <a:ext cx="450" cy="525"/>
            </a:xfrm>
            <a:prstGeom prst="rect">
              <a:avLst/>
            </a:prstGeom>
          </p:spPr>
        </p:pic>
        <p:pic>
          <p:nvPicPr>
            <p:cNvPr id="26" name="图片 25" descr="C:/Users/ADMINI~1/AppData/Local/Temp/kaimatting/20200714193331/output_aiMatting_20200714193333.pngoutput_aiMatting_20200714193333">
              <a:extLst>
                <a:ext uri="{FF2B5EF4-FFF2-40B4-BE49-F238E27FC236}">
                  <a16:creationId xmlns:a16="http://schemas.microsoft.com/office/drawing/2014/main" id="{1F3AEE47-5282-43B4-B2F6-A6E3E401C80E}"/>
                </a:ext>
              </a:extLst>
            </p:cNvPr>
            <p:cNvPicPr>
              <a:picLocks noChangeAspect="1"/>
            </p:cNvPicPr>
            <p:nvPr/>
          </p:nvPicPr>
          <p:blipFill>
            <a:blip r:embed="rId3"/>
            <a:stretch>
              <a:fillRect/>
            </a:stretch>
          </p:blipFill>
          <p:spPr>
            <a:xfrm>
              <a:off x="14686" y="7676"/>
              <a:ext cx="450" cy="525"/>
            </a:xfrm>
            <a:prstGeom prst="rect">
              <a:avLst/>
            </a:prstGeom>
          </p:spPr>
        </p:pic>
        <p:pic>
          <p:nvPicPr>
            <p:cNvPr id="27" name="图片 26" descr="C:/Users/ADMINI~1/AppData/Local/Temp/kaimatting/20200714193331/output_aiMatting_20200714193333.pngoutput_aiMatting_20200714193333">
              <a:extLst>
                <a:ext uri="{FF2B5EF4-FFF2-40B4-BE49-F238E27FC236}">
                  <a16:creationId xmlns:a16="http://schemas.microsoft.com/office/drawing/2014/main" id="{56973FAD-C43D-4DEA-B72B-244FC9F74C79}"/>
                </a:ext>
              </a:extLst>
            </p:cNvPr>
            <p:cNvPicPr>
              <a:picLocks noChangeAspect="1"/>
            </p:cNvPicPr>
            <p:nvPr/>
          </p:nvPicPr>
          <p:blipFill>
            <a:blip r:embed="rId3"/>
            <a:stretch>
              <a:fillRect/>
            </a:stretch>
          </p:blipFill>
          <p:spPr>
            <a:xfrm>
              <a:off x="14000" y="7676"/>
              <a:ext cx="450" cy="525"/>
            </a:xfrm>
            <a:prstGeom prst="rect">
              <a:avLst/>
            </a:prstGeom>
          </p:spPr>
        </p:pic>
        <p:pic>
          <p:nvPicPr>
            <p:cNvPr id="28" name="图片 27" descr="C:/Users/ADMINI~1/AppData/Local/Temp/kaimatting/20200714193258/output_aiMatting_20200714193301.pngoutput_aiMatting_20200714193301">
              <a:extLst>
                <a:ext uri="{FF2B5EF4-FFF2-40B4-BE49-F238E27FC236}">
                  <a16:creationId xmlns:a16="http://schemas.microsoft.com/office/drawing/2014/main" id="{4FA35EA1-E5C0-46F1-8781-7BEFF1E57C55}"/>
                </a:ext>
              </a:extLst>
            </p:cNvPr>
            <p:cNvPicPr>
              <a:picLocks noChangeAspect="1"/>
            </p:cNvPicPr>
            <p:nvPr/>
          </p:nvPicPr>
          <p:blipFill>
            <a:blip r:embed="rId2"/>
            <a:stretch>
              <a:fillRect/>
            </a:stretch>
          </p:blipFill>
          <p:spPr>
            <a:xfrm>
              <a:off x="17667" y="3744"/>
              <a:ext cx="615" cy="481"/>
            </a:xfrm>
            <a:prstGeom prst="rect">
              <a:avLst/>
            </a:prstGeom>
          </p:spPr>
        </p:pic>
        <p:grpSp>
          <p:nvGrpSpPr>
            <p:cNvPr id="29" name="组合 28">
              <a:extLst>
                <a:ext uri="{FF2B5EF4-FFF2-40B4-BE49-F238E27FC236}">
                  <a16:creationId xmlns:a16="http://schemas.microsoft.com/office/drawing/2014/main" id="{803EF1CF-CFFD-40B8-B3F7-908008B91593}"/>
                </a:ext>
              </a:extLst>
            </p:cNvPr>
            <p:cNvGrpSpPr/>
            <p:nvPr/>
          </p:nvGrpSpPr>
          <p:grpSpPr>
            <a:xfrm>
              <a:off x="17124" y="5029"/>
              <a:ext cx="1700" cy="1700"/>
              <a:chOff x="9378" y="4549"/>
              <a:chExt cx="1700" cy="1700"/>
            </a:xfrm>
          </p:grpSpPr>
          <p:pic>
            <p:nvPicPr>
              <p:cNvPr id="89" name="图片 88" descr="C:/Users/ADMINI~1/AppData/Local/Temp/kaimatting/20200714193258/output_aiMatting_20200714193301.pngoutput_aiMatting_20200714193301">
                <a:extLst>
                  <a:ext uri="{FF2B5EF4-FFF2-40B4-BE49-F238E27FC236}">
                    <a16:creationId xmlns:a16="http://schemas.microsoft.com/office/drawing/2014/main" id="{F9524AE2-1D68-497F-9970-B915069996B8}"/>
                  </a:ext>
                </a:extLst>
              </p:cNvPr>
              <p:cNvPicPr>
                <a:picLocks noChangeAspect="1"/>
              </p:cNvPicPr>
              <p:nvPr/>
            </p:nvPicPr>
            <p:blipFill>
              <a:blip r:embed="rId2"/>
              <a:stretch>
                <a:fillRect/>
              </a:stretch>
            </p:blipFill>
            <p:spPr>
              <a:xfrm>
                <a:off x="9532" y="4740"/>
                <a:ext cx="615" cy="481"/>
              </a:xfrm>
              <a:prstGeom prst="rect">
                <a:avLst/>
              </a:prstGeom>
            </p:spPr>
          </p:pic>
          <p:pic>
            <p:nvPicPr>
              <p:cNvPr id="90" name="图片 89" descr="C:/Users/ADMINI~1/AppData/Local/Temp/kaimatting/20200714193258/output_aiMatting_20200714193301.pngoutput_aiMatting_20200714193301">
                <a:extLst>
                  <a:ext uri="{FF2B5EF4-FFF2-40B4-BE49-F238E27FC236}">
                    <a16:creationId xmlns:a16="http://schemas.microsoft.com/office/drawing/2014/main" id="{E8260A7B-9BD3-4207-9100-70B7EFE647D7}"/>
                  </a:ext>
                </a:extLst>
              </p:cNvPr>
              <p:cNvPicPr>
                <a:picLocks noChangeAspect="1"/>
              </p:cNvPicPr>
              <p:nvPr/>
            </p:nvPicPr>
            <p:blipFill>
              <a:blip r:embed="rId2"/>
              <a:stretch>
                <a:fillRect/>
              </a:stretch>
            </p:blipFill>
            <p:spPr>
              <a:xfrm>
                <a:off x="10328" y="5639"/>
                <a:ext cx="615" cy="481"/>
              </a:xfrm>
              <a:prstGeom prst="rect">
                <a:avLst/>
              </a:prstGeom>
            </p:spPr>
          </p:pic>
          <p:pic>
            <p:nvPicPr>
              <p:cNvPr id="91" name="图片 90" descr="C:/Users/ADMINI~1/AppData/Local/Temp/kaimatting/20200714193258/output_aiMatting_20200714193301.pngoutput_aiMatting_20200714193301">
                <a:extLst>
                  <a:ext uri="{FF2B5EF4-FFF2-40B4-BE49-F238E27FC236}">
                    <a16:creationId xmlns:a16="http://schemas.microsoft.com/office/drawing/2014/main" id="{18DFA411-4069-4A94-81E2-607C8FD0C485}"/>
                  </a:ext>
                </a:extLst>
              </p:cNvPr>
              <p:cNvPicPr>
                <a:picLocks noChangeAspect="1"/>
              </p:cNvPicPr>
              <p:nvPr/>
            </p:nvPicPr>
            <p:blipFill>
              <a:blip r:embed="rId2"/>
              <a:stretch>
                <a:fillRect/>
              </a:stretch>
            </p:blipFill>
            <p:spPr>
              <a:xfrm>
                <a:off x="9532" y="5639"/>
                <a:ext cx="615" cy="481"/>
              </a:xfrm>
              <a:prstGeom prst="rect">
                <a:avLst/>
              </a:prstGeom>
            </p:spPr>
          </p:pic>
          <p:pic>
            <p:nvPicPr>
              <p:cNvPr id="92" name="图片 91" descr="C:/Users/ADMINI~1/AppData/Local/Temp/kaimatting/20200714193258/output_aiMatting_20200714193301.pngoutput_aiMatting_20200714193301">
                <a:extLst>
                  <a:ext uri="{FF2B5EF4-FFF2-40B4-BE49-F238E27FC236}">
                    <a16:creationId xmlns:a16="http://schemas.microsoft.com/office/drawing/2014/main" id="{56474BAA-1D27-4452-BC7B-37B1586B1466}"/>
                  </a:ext>
                </a:extLst>
              </p:cNvPr>
              <p:cNvPicPr>
                <a:picLocks noChangeAspect="1"/>
              </p:cNvPicPr>
              <p:nvPr/>
            </p:nvPicPr>
            <p:blipFill>
              <a:blip r:embed="rId2"/>
              <a:stretch>
                <a:fillRect/>
              </a:stretch>
            </p:blipFill>
            <p:spPr>
              <a:xfrm>
                <a:off x="10328" y="4740"/>
                <a:ext cx="615" cy="481"/>
              </a:xfrm>
              <a:prstGeom prst="rect">
                <a:avLst/>
              </a:prstGeom>
            </p:spPr>
          </p:pic>
          <p:sp>
            <p:nvSpPr>
              <p:cNvPr id="93" name="矩形 92">
                <a:extLst>
                  <a:ext uri="{FF2B5EF4-FFF2-40B4-BE49-F238E27FC236}">
                    <a16:creationId xmlns:a16="http://schemas.microsoft.com/office/drawing/2014/main" id="{2696D733-F0E5-48AB-B49E-602FBD8074D9}"/>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descr="C:/Users/ADMINI~1/AppData/Local/Temp/kaimatting/20200714193331/output_aiMatting_20200714193333.pngoutput_aiMatting_20200714193333">
              <a:extLst>
                <a:ext uri="{FF2B5EF4-FFF2-40B4-BE49-F238E27FC236}">
                  <a16:creationId xmlns:a16="http://schemas.microsoft.com/office/drawing/2014/main" id="{0872F198-E4F3-462E-AD46-B69F662089FF}"/>
                </a:ext>
              </a:extLst>
            </p:cNvPr>
            <p:cNvPicPr>
              <a:picLocks noChangeAspect="1"/>
            </p:cNvPicPr>
            <p:nvPr/>
          </p:nvPicPr>
          <p:blipFill>
            <a:blip r:embed="rId3"/>
            <a:stretch>
              <a:fillRect/>
            </a:stretch>
          </p:blipFill>
          <p:spPr>
            <a:xfrm>
              <a:off x="18583" y="7676"/>
              <a:ext cx="450" cy="525"/>
            </a:xfrm>
            <a:prstGeom prst="rect">
              <a:avLst/>
            </a:prstGeom>
          </p:spPr>
        </p:pic>
        <p:pic>
          <p:nvPicPr>
            <p:cNvPr id="31" name="图片 30" descr="C:/Users/ADMINI~1/AppData/Local/Temp/kaimatting/20200714193331/output_aiMatting_20200714193333.pngoutput_aiMatting_20200714193333">
              <a:extLst>
                <a:ext uri="{FF2B5EF4-FFF2-40B4-BE49-F238E27FC236}">
                  <a16:creationId xmlns:a16="http://schemas.microsoft.com/office/drawing/2014/main" id="{69A1B2B9-F19B-4E5D-93E2-4FE0A03909D0}"/>
                </a:ext>
              </a:extLst>
            </p:cNvPr>
            <p:cNvPicPr>
              <a:picLocks noChangeAspect="1"/>
            </p:cNvPicPr>
            <p:nvPr/>
          </p:nvPicPr>
          <p:blipFill>
            <a:blip r:embed="rId3"/>
            <a:stretch>
              <a:fillRect/>
            </a:stretch>
          </p:blipFill>
          <p:spPr>
            <a:xfrm>
              <a:off x="17878" y="7676"/>
              <a:ext cx="450" cy="525"/>
            </a:xfrm>
            <a:prstGeom prst="rect">
              <a:avLst/>
            </a:prstGeom>
          </p:spPr>
        </p:pic>
        <p:pic>
          <p:nvPicPr>
            <p:cNvPr id="32" name="图片 31" descr="C:/Users/ADMINI~1/AppData/Local/Temp/kaimatting/20200714193331/output_aiMatting_20200714193333.pngoutput_aiMatting_20200714193333">
              <a:extLst>
                <a:ext uri="{FF2B5EF4-FFF2-40B4-BE49-F238E27FC236}">
                  <a16:creationId xmlns:a16="http://schemas.microsoft.com/office/drawing/2014/main" id="{1A72E69A-B184-4D61-87F2-011D1095AE3C}"/>
                </a:ext>
              </a:extLst>
            </p:cNvPr>
            <p:cNvPicPr>
              <a:picLocks noChangeAspect="1"/>
            </p:cNvPicPr>
            <p:nvPr/>
          </p:nvPicPr>
          <p:blipFill>
            <a:blip r:embed="rId3"/>
            <a:stretch>
              <a:fillRect/>
            </a:stretch>
          </p:blipFill>
          <p:spPr>
            <a:xfrm>
              <a:off x="17360" y="7676"/>
              <a:ext cx="450" cy="525"/>
            </a:xfrm>
            <a:prstGeom prst="rect">
              <a:avLst/>
            </a:prstGeom>
          </p:spPr>
        </p:pic>
        <p:pic>
          <p:nvPicPr>
            <p:cNvPr id="33" name="图片 32" descr="C:/Users/ADMINI~1/AppData/Local/Temp/kaimatting/20200714193331/output_aiMatting_20200714193333.pngoutput_aiMatting_20200714193333">
              <a:extLst>
                <a:ext uri="{FF2B5EF4-FFF2-40B4-BE49-F238E27FC236}">
                  <a16:creationId xmlns:a16="http://schemas.microsoft.com/office/drawing/2014/main" id="{732D410B-4656-4E60-BA85-E23D8A04797B}"/>
                </a:ext>
              </a:extLst>
            </p:cNvPr>
            <p:cNvPicPr>
              <a:picLocks noChangeAspect="1"/>
            </p:cNvPicPr>
            <p:nvPr/>
          </p:nvPicPr>
          <p:blipFill>
            <a:blip r:embed="rId3"/>
            <a:stretch>
              <a:fillRect/>
            </a:stretch>
          </p:blipFill>
          <p:spPr>
            <a:xfrm>
              <a:off x="16674" y="7676"/>
              <a:ext cx="450" cy="525"/>
            </a:xfrm>
            <a:prstGeom prst="rect">
              <a:avLst/>
            </a:prstGeom>
          </p:spPr>
        </p:pic>
        <p:cxnSp>
          <p:nvCxnSpPr>
            <p:cNvPr id="34" name="直接连接符 33">
              <a:extLst>
                <a:ext uri="{FF2B5EF4-FFF2-40B4-BE49-F238E27FC236}">
                  <a16:creationId xmlns:a16="http://schemas.microsoft.com/office/drawing/2014/main" id="{2C79F32B-2E9D-46E6-B546-B50AE69F240C}"/>
                </a:ext>
              </a:extLst>
            </p:cNvPr>
            <p:cNvCxnSpPr/>
            <p:nvPr/>
          </p:nvCxnSpPr>
          <p:spPr>
            <a:xfrm flipH="1">
              <a:off x="8915" y="6501"/>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ABA684-BDFD-4E90-9A52-59937B06AB12}"/>
                </a:ext>
              </a:extLst>
            </p:cNvPr>
            <p:cNvCxnSpPr/>
            <p:nvPr/>
          </p:nvCxnSpPr>
          <p:spPr>
            <a:xfrm flipH="1">
              <a:off x="17005" y="6510"/>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F41336E-FCD6-46A8-B23C-E30490EC8358}"/>
                </a:ext>
              </a:extLst>
            </p:cNvPr>
            <p:cNvCxnSpPr/>
            <p:nvPr/>
          </p:nvCxnSpPr>
          <p:spPr>
            <a:xfrm flipH="1">
              <a:off x="14236" y="6510"/>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901EF54-D7BB-4DDE-87CB-E3B7F84CB4E0}"/>
                </a:ext>
              </a:extLst>
            </p:cNvPr>
            <p:cNvCxnSpPr/>
            <p:nvPr/>
          </p:nvCxnSpPr>
          <p:spPr>
            <a:xfrm flipH="1">
              <a:off x="11563" y="6501"/>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D9F8685-22DE-463C-864C-9F0136909722}"/>
                </a:ext>
              </a:extLst>
            </p:cNvPr>
            <p:cNvCxnSpPr/>
            <p:nvPr/>
          </p:nvCxnSpPr>
          <p:spPr>
            <a:xfrm flipH="1">
              <a:off x="10094" y="6501"/>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8F47151-87A1-43F2-AE96-C03934FB7F10}"/>
                </a:ext>
              </a:extLst>
            </p:cNvPr>
            <p:cNvCxnSpPr/>
            <p:nvPr/>
          </p:nvCxnSpPr>
          <p:spPr>
            <a:xfrm flipH="1">
              <a:off x="12753" y="6510"/>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1087FED-3A22-4C7E-AA08-B64FB10E761A}"/>
                </a:ext>
              </a:extLst>
            </p:cNvPr>
            <p:cNvCxnSpPr/>
            <p:nvPr/>
          </p:nvCxnSpPr>
          <p:spPr>
            <a:xfrm flipH="1">
              <a:off x="15428" y="6555"/>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F20403C-F46B-48E2-A9D5-6108AFF246DE}"/>
                </a:ext>
              </a:extLst>
            </p:cNvPr>
            <p:cNvCxnSpPr/>
            <p:nvPr/>
          </p:nvCxnSpPr>
          <p:spPr>
            <a:xfrm flipH="1">
              <a:off x="9577"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B556F1A-753E-4506-B77C-9C3CC7372800}"/>
                </a:ext>
              </a:extLst>
            </p:cNvPr>
            <p:cNvCxnSpPr/>
            <p:nvPr/>
          </p:nvCxnSpPr>
          <p:spPr>
            <a:xfrm flipH="1">
              <a:off x="12308"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3D48F14-A4A6-44EC-BF83-95FE87D7441D}"/>
                </a:ext>
              </a:extLst>
            </p:cNvPr>
            <p:cNvCxnSpPr/>
            <p:nvPr/>
          </p:nvCxnSpPr>
          <p:spPr>
            <a:xfrm flipH="1">
              <a:off x="14907" y="6456"/>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7FFE0AB-F8B9-45FE-AAFA-F6F8C62B7098}"/>
                </a:ext>
              </a:extLst>
            </p:cNvPr>
            <p:cNvCxnSpPr/>
            <p:nvPr/>
          </p:nvCxnSpPr>
          <p:spPr>
            <a:xfrm flipH="1">
              <a:off x="17667"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01E594E-C9B5-4D4A-A806-1FE089DDA72C}"/>
                </a:ext>
              </a:extLst>
            </p:cNvPr>
            <p:cNvCxnSpPr/>
            <p:nvPr/>
          </p:nvCxnSpPr>
          <p:spPr>
            <a:xfrm flipH="1">
              <a:off x="18102" y="6387"/>
              <a:ext cx="297" cy="1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2F9A572-2002-4E19-8A40-F896EF38734B}"/>
                </a:ext>
              </a:extLst>
            </p:cNvPr>
            <p:cNvCxnSpPr>
              <a:endCxn id="12" idx="0"/>
            </p:cNvCxnSpPr>
            <p:nvPr/>
          </p:nvCxnSpPr>
          <p:spPr>
            <a:xfrm>
              <a:off x="10308" y="6357"/>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23DA3EF-B954-4C86-83F8-30304355AF22}"/>
                </a:ext>
              </a:extLst>
            </p:cNvPr>
            <p:cNvCxnSpPr/>
            <p:nvPr/>
          </p:nvCxnSpPr>
          <p:spPr>
            <a:xfrm>
              <a:off x="12984" y="6577"/>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BFDFFB2-2E79-47B8-9212-5D4AA2897A5A}"/>
                </a:ext>
              </a:extLst>
            </p:cNvPr>
            <p:cNvCxnSpPr/>
            <p:nvPr/>
          </p:nvCxnSpPr>
          <p:spPr>
            <a:xfrm>
              <a:off x="15659" y="6555"/>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B0B6FDC-F160-4912-8E82-BD8FCE46FE11}"/>
                </a:ext>
              </a:extLst>
            </p:cNvPr>
            <p:cNvCxnSpPr/>
            <p:nvPr/>
          </p:nvCxnSpPr>
          <p:spPr>
            <a:xfrm>
              <a:off x="18399" y="6535"/>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AC8EE5-4839-4283-9809-82BB0B7B1B34}"/>
                </a:ext>
              </a:extLst>
            </p:cNvPr>
            <p:cNvCxnSpPr/>
            <p:nvPr/>
          </p:nvCxnSpPr>
          <p:spPr>
            <a:xfrm>
              <a:off x="9553" y="543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63EBFD5-6FE1-484E-BB0F-08D06A4687D7}"/>
                </a:ext>
              </a:extLst>
            </p:cNvPr>
            <p:cNvCxnSpPr/>
            <p:nvPr/>
          </p:nvCxnSpPr>
          <p:spPr>
            <a:xfrm>
              <a:off x="10353" y="546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CDE73FB-207A-44EF-97AD-FC5051C1EABE}"/>
                </a:ext>
              </a:extLst>
            </p:cNvPr>
            <p:cNvCxnSpPr/>
            <p:nvPr/>
          </p:nvCxnSpPr>
          <p:spPr>
            <a:xfrm>
              <a:off x="12229" y="546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8C0C41-34CA-45D3-AF33-8133C765BB44}"/>
                </a:ext>
              </a:extLst>
            </p:cNvPr>
            <p:cNvCxnSpPr/>
            <p:nvPr/>
          </p:nvCxnSpPr>
          <p:spPr>
            <a:xfrm>
              <a:off x="13025" y="5581"/>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46D97DB-DA2D-47AE-AE2D-D39C3782508F}"/>
                </a:ext>
              </a:extLst>
            </p:cNvPr>
            <p:cNvCxnSpPr/>
            <p:nvPr/>
          </p:nvCxnSpPr>
          <p:spPr>
            <a:xfrm>
              <a:off x="14917" y="5419"/>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43A5B04-EDD1-4ED0-B7D3-12CFCE2591FD}"/>
                </a:ext>
              </a:extLst>
            </p:cNvPr>
            <p:cNvCxnSpPr/>
            <p:nvPr/>
          </p:nvCxnSpPr>
          <p:spPr>
            <a:xfrm>
              <a:off x="15700" y="5419"/>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6DF7B39-4056-4F72-8505-2C654DCF3730}"/>
                </a:ext>
              </a:extLst>
            </p:cNvPr>
            <p:cNvCxnSpPr/>
            <p:nvPr/>
          </p:nvCxnSpPr>
          <p:spPr>
            <a:xfrm>
              <a:off x="17577" y="5536"/>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14084F-A244-4685-AC92-E3C37E3B9939}"/>
                </a:ext>
              </a:extLst>
            </p:cNvPr>
            <p:cNvCxnSpPr/>
            <p:nvPr/>
          </p:nvCxnSpPr>
          <p:spPr>
            <a:xfrm>
              <a:off x="18384" y="5536"/>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7796344-E863-4D6C-B907-A77EC48C4E12}"/>
                </a:ext>
              </a:extLst>
            </p:cNvPr>
            <p:cNvCxnSpPr/>
            <p:nvPr/>
          </p:nvCxnSpPr>
          <p:spPr>
            <a:xfrm>
              <a:off x="9568" y="5437"/>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D641583-9872-42A5-B9CC-AFAD2620D444}"/>
                </a:ext>
              </a:extLst>
            </p:cNvPr>
            <p:cNvCxnSpPr/>
            <p:nvPr/>
          </p:nvCxnSpPr>
          <p:spPr>
            <a:xfrm>
              <a:off x="17597" y="5419"/>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A882606-ADB1-480E-8ACF-AB639659E8C3}"/>
                </a:ext>
              </a:extLst>
            </p:cNvPr>
            <p:cNvCxnSpPr/>
            <p:nvPr/>
          </p:nvCxnSpPr>
          <p:spPr>
            <a:xfrm>
              <a:off x="14898" y="5300"/>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2C9A59F-CF17-4F10-99D8-6ACD52F1EE6C}"/>
                </a:ext>
              </a:extLst>
            </p:cNvPr>
            <p:cNvCxnSpPr/>
            <p:nvPr/>
          </p:nvCxnSpPr>
          <p:spPr>
            <a:xfrm>
              <a:off x="12318" y="5497"/>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FBE48B0-3CCA-4001-B3E2-DF611EB473C4}"/>
                </a:ext>
              </a:extLst>
            </p:cNvPr>
            <p:cNvCxnSpPr/>
            <p:nvPr/>
          </p:nvCxnSpPr>
          <p:spPr>
            <a:xfrm flipH="1">
              <a:off x="9583" y="5452"/>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D427552-6EEF-4F10-82FF-AAE9C0E8C281}"/>
                </a:ext>
              </a:extLst>
            </p:cNvPr>
            <p:cNvCxnSpPr/>
            <p:nvPr/>
          </p:nvCxnSpPr>
          <p:spPr>
            <a:xfrm flipH="1">
              <a:off x="17500"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A5CA418-8009-4147-A9AD-81ACAA3EC9B9}"/>
                </a:ext>
              </a:extLst>
            </p:cNvPr>
            <p:cNvCxnSpPr/>
            <p:nvPr/>
          </p:nvCxnSpPr>
          <p:spPr>
            <a:xfrm flipH="1">
              <a:off x="14874"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838844E-2D7B-4C11-986C-BC2851875CD1}"/>
                </a:ext>
              </a:extLst>
            </p:cNvPr>
            <p:cNvCxnSpPr/>
            <p:nvPr/>
          </p:nvCxnSpPr>
          <p:spPr>
            <a:xfrm flipH="1">
              <a:off x="12225"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5A30231-6D5D-4998-A48C-71791AC6F1B7}"/>
                </a:ext>
              </a:extLst>
            </p:cNvPr>
            <p:cNvCxnSpPr/>
            <p:nvPr/>
          </p:nvCxnSpPr>
          <p:spPr>
            <a:xfrm flipH="1">
              <a:off x="9478" y="4003"/>
              <a:ext cx="543" cy="1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1C6BD39-E28C-4FC6-9034-546EE158D02D}"/>
                </a:ext>
              </a:extLst>
            </p:cNvPr>
            <p:cNvCxnSpPr/>
            <p:nvPr/>
          </p:nvCxnSpPr>
          <p:spPr>
            <a:xfrm flipV="1">
              <a:off x="9599" y="4033"/>
              <a:ext cx="2913" cy="1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CD66466-DDD6-4D0B-9AC4-BD57D744384C}"/>
                </a:ext>
              </a:extLst>
            </p:cNvPr>
            <p:cNvCxnSpPr/>
            <p:nvPr/>
          </p:nvCxnSpPr>
          <p:spPr>
            <a:xfrm flipV="1">
              <a:off x="10383" y="3927"/>
              <a:ext cx="4921" cy="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C7377D5-12FA-4FA9-8234-0A355CEC1610}"/>
                </a:ext>
              </a:extLst>
            </p:cNvPr>
            <p:cNvCxnSpPr/>
            <p:nvPr/>
          </p:nvCxnSpPr>
          <p:spPr>
            <a:xfrm flipV="1">
              <a:off x="10368" y="4033"/>
              <a:ext cx="7548" cy="1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37A7F24-A8D4-468B-B3C5-601AC87EF22D}"/>
                </a:ext>
              </a:extLst>
            </p:cNvPr>
            <p:cNvCxnSpPr>
              <a:endCxn id="99" idx="0"/>
            </p:cNvCxnSpPr>
            <p:nvPr/>
          </p:nvCxnSpPr>
          <p:spPr>
            <a:xfrm>
              <a:off x="10036" y="4018"/>
              <a:ext cx="2201" cy="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4B3B787-ECD6-4238-A247-CEB485B4ECDE}"/>
                </a:ext>
              </a:extLst>
            </p:cNvPr>
            <p:cNvCxnSpPr/>
            <p:nvPr/>
          </p:nvCxnSpPr>
          <p:spPr>
            <a:xfrm>
              <a:off x="10067" y="3987"/>
              <a:ext cx="4694" cy="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BCCC577-1E70-437F-BDFC-C136709EFE58}"/>
                </a:ext>
              </a:extLst>
            </p:cNvPr>
            <p:cNvCxnSpPr/>
            <p:nvPr/>
          </p:nvCxnSpPr>
          <p:spPr>
            <a:xfrm>
              <a:off x="10036" y="4003"/>
              <a:ext cx="7457" cy="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7D97D42-8F5F-42DC-ADC6-CD61CB7F8DC1}"/>
                </a:ext>
              </a:extLst>
            </p:cNvPr>
            <p:cNvCxnSpPr/>
            <p:nvPr/>
          </p:nvCxnSpPr>
          <p:spPr>
            <a:xfrm>
              <a:off x="12617" y="3972"/>
              <a:ext cx="2099" cy="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77940B-DDD0-44B1-A4ED-40500A20ABE1}"/>
                </a:ext>
              </a:extLst>
            </p:cNvPr>
            <p:cNvCxnSpPr/>
            <p:nvPr/>
          </p:nvCxnSpPr>
          <p:spPr>
            <a:xfrm>
              <a:off x="12693" y="3972"/>
              <a:ext cx="4785" cy="1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B70A0F0-76D1-4674-9689-1C18F4D3B4F4}"/>
                </a:ext>
              </a:extLst>
            </p:cNvPr>
            <p:cNvCxnSpPr/>
            <p:nvPr/>
          </p:nvCxnSpPr>
          <p:spPr>
            <a:xfrm flipH="1">
              <a:off x="13025" y="3912"/>
              <a:ext cx="2219" cy="1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D34B699-1154-4237-9F77-754AA535B6FC}"/>
                </a:ext>
              </a:extLst>
            </p:cNvPr>
            <p:cNvCxnSpPr/>
            <p:nvPr/>
          </p:nvCxnSpPr>
          <p:spPr>
            <a:xfrm>
              <a:off x="15244" y="3912"/>
              <a:ext cx="453" cy="1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AC7DEA2-2169-4489-B7BE-CC22C70EC187}"/>
                </a:ext>
              </a:extLst>
            </p:cNvPr>
            <p:cNvCxnSpPr/>
            <p:nvPr/>
          </p:nvCxnSpPr>
          <p:spPr>
            <a:xfrm>
              <a:off x="15244" y="3957"/>
              <a:ext cx="3109" cy="1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915F624-DC60-4CD1-AC51-F9BD4E5BF7A2}"/>
                </a:ext>
              </a:extLst>
            </p:cNvPr>
            <p:cNvCxnSpPr/>
            <p:nvPr/>
          </p:nvCxnSpPr>
          <p:spPr>
            <a:xfrm flipH="1">
              <a:off x="13025" y="4003"/>
              <a:ext cx="4875" cy="1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00C4922-3000-41F8-BEE0-1877895177B9}"/>
                </a:ext>
              </a:extLst>
            </p:cNvPr>
            <p:cNvCxnSpPr/>
            <p:nvPr/>
          </p:nvCxnSpPr>
          <p:spPr>
            <a:xfrm flipH="1">
              <a:off x="15712" y="4003"/>
              <a:ext cx="2173" cy="1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15FA765D-9649-4781-94B5-A69C89909958}"/>
                </a:ext>
              </a:extLst>
            </p:cNvPr>
            <p:cNvCxnSpPr/>
            <p:nvPr/>
          </p:nvCxnSpPr>
          <p:spPr>
            <a:xfrm>
              <a:off x="17885" y="4033"/>
              <a:ext cx="498" cy="1313"/>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877982C-F471-4B6C-856F-1D88007388C0}"/>
                </a:ext>
              </a:extLst>
            </p:cNvPr>
            <p:cNvSpPr txBox="1"/>
            <p:nvPr/>
          </p:nvSpPr>
          <p:spPr>
            <a:xfrm>
              <a:off x="9180" y="2411"/>
              <a:ext cx="1530" cy="483"/>
            </a:xfrm>
            <a:prstGeom prst="rect">
              <a:avLst/>
            </a:prstGeom>
            <a:noFill/>
          </p:spPr>
          <p:txBody>
            <a:bodyPr wrap="square" rtlCol="0">
              <a:spAutoFit/>
            </a:bodyPr>
            <a:lstStyle/>
            <a:p>
              <a:r>
                <a:rPr lang="zh-CN" altLang="en-US" sz="1400"/>
                <a:t>交换机</a:t>
              </a:r>
            </a:p>
          </p:txBody>
        </p:sp>
        <p:sp>
          <p:nvSpPr>
            <p:cNvPr id="82" name="文本框 81">
              <a:extLst>
                <a:ext uri="{FF2B5EF4-FFF2-40B4-BE49-F238E27FC236}">
                  <a16:creationId xmlns:a16="http://schemas.microsoft.com/office/drawing/2014/main" id="{67F4143B-DB30-4F61-9E42-D9902E61EEB3}"/>
                </a:ext>
              </a:extLst>
            </p:cNvPr>
            <p:cNvSpPr txBox="1"/>
            <p:nvPr/>
          </p:nvSpPr>
          <p:spPr>
            <a:xfrm>
              <a:off x="11458" y="2434"/>
              <a:ext cx="1530" cy="483"/>
            </a:xfrm>
            <a:prstGeom prst="rect">
              <a:avLst/>
            </a:prstGeom>
            <a:noFill/>
          </p:spPr>
          <p:txBody>
            <a:bodyPr wrap="square" rtlCol="0">
              <a:spAutoFit/>
            </a:bodyPr>
            <a:lstStyle/>
            <a:p>
              <a:r>
                <a:rPr lang="zh-CN" altLang="en-US" sz="1400"/>
                <a:t>服务器</a:t>
              </a:r>
            </a:p>
          </p:txBody>
        </p:sp>
        <p:sp>
          <p:nvSpPr>
            <p:cNvPr id="83" name="文本框 82">
              <a:extLst>
                <a:ext uri="{FF2B5EF4-FFF2-40B4-BE49-F238E27FC236}">
                  <a16:creationId xmlns:a16="http://schemas.microsoft.com/office/drawing/2014/main" id="{BA9B58A1-5E94-4404-9C8E-6AC13B30300A}"/>
                </a:ext>
              </a:extLst>
            </p:cNvPr>
            <p:cNvSpPr txBox="1"/>
            <p:nvPr/>
          </p:nvSpPr>
          <p:spPr>
            <a:xfrm>
              <a:off x="9181" y="8527"/>
              <a:ext cx="1530" cy="483"/>
            </a:xfrm>
            <a:prstGeom prst="rect">
              <a:avLst/>
            </a:prstGeom>
            <a:noFill/>
          </p:spPr>
          <p:txBody>
            <a:bodyPr wrap="square" rtlCol="0">
              <a:spAutoFit/>
            </a:bodyPr>
            <a:lstStyle/>
            <a:p>
              <a:r>
                <a:rPr lang="en-US" altLang="zh-CN" sz="1400"/>
                <a:t>pod 0</a:t>
              </a:r>
            </a:p>
          </p:txBody>
        </p:sp>
        <p:sp>
          <p:nvSpPr>
            <p:cNvPr id="84" name="文本框 83">
              <a:extLst>
                <a:ext uri="{FF2B5EF4-FFF2-40B4-BE49-F238E27FC236}">
                  <a16:creationId xmlns:a16="http://schemas.microsoft.com/office/drawing/2014/main" id="{A9D75F14-3483-4769-BCA6-57427BA5154E}"/>
                </a:ext>
              </a:extLst>
            </p:cNvPr>
            <p:cNvSpPr txBox="1"/>
            <p:nvPr/>
          </p:nvSpPr>
          <p:spPr>
            <a:xfrm>
              <a:off x="17369" y="8527"/>
              <a:ext cx="1530" cy="483"/>
            </a:xfrm>
            <a:prstGeom prst="rect">
              <a:avLst/>
            </a:prstGeom>
            <a:noFill/>
          </p:spPr>
          <p:txBody>
            <a:bodyPr wrap="square" rtlCol="0">
              <a:spAutoFit/>
            </a:bodyPr>
            <a:lstStyle/>
            <a:p>
              <a:r>
                <a:rPr lang="en-US" altLang="zh-CN" sz="1400"/>
                <a:t>pod 3</a:t>
              </a:r>
            </a:p>
          </p:txBody>
        </p:sp>
        <p:sp>
          <p:nvSpPr>
            <p:cNvPr id="85" name="文本框 84">
              <a:extLst>
                <a:ext uri="{FF2B5EF4-FFF2-40B4-BE49-F238E27FC236}">
                  <a16:creationId xmlns:a16="http://schemas.microsoft.com/office/drawing/2014/main" id="{DFAECAAA-18C4-4769-BE9E-FA76F339A802}"/>
                </a:ext>
              </a:extLst>
            </p:cNvPr>
            <p:cNvSpPr txBox="1"/>
            <p:nvPr/>
          </p:nvSpPr>
          <p:spPr>
            <a:xfrm>
              <a:off x="14511" y="8527"/>
              <a:ext cx="1530" cy="483"/>
            </a:xfrm>
            <a:prstGeom prst="rect">
              <a:avLst/>
            </a:prstGeom>
            <a:noFill/>
          </p:spPr>
          <p:txBody>
            <a:bodyPr wrap="square" rtlCol="0">
              <a:spAutoFit/>
            </a:bodyPr>
            <a:lstStyle/>
            <a:p>
              <a:r>
                <a:rPr lang="en-US" altLang="zh-CN" sz="1400"/>
                <a:t>pod 2</a:t>
              </a:r>
            </a:p>
          </p:txBody>
        </p:sp>
        <p:sp>
          <p:nvSpPr>
            <p:cNvPr id="86" name="文本框 85">
              <a:extLst>
                <a:ext uri="{FF2B5EF4-FFF2-40B4-BE49-F238E27FC236}">
                  <a16:creationId xmlns:a16="http://schemas.microsoft.com/office/drawing/2014/main" id="{B2692C3B-131F-4FBB-B514-582346E2F08F}"/>
                </a:ext>
              </a:extLst>
            </p:cNvPr>
            <p:cNvSpPr txBox="1"/>
            <p:nvPr/>
          </p:nvSpPr>
          <p:spPr>
            <a:xfrm>
              <a:off x="11649" y="8527"/>
              <a:ext cx="1530" cy="483"/>
            </a:xfrm>
            <a:prstGeom prst="rect">
              <a:avLst/>
            </a:prstGeom>
            <a:noFill/>
          </p:spPr>
          <p:txBody>
            <a:bodyPr wrap="square" rtlCol="0">
              <a:spAutoFit/>
            </a:bodyPr>
            <a:lstStyle/>
            <a:p>
              <a:r>
                <a:rPr lang="en-US" altLang="zh-CN" sz="1400"/>
                <a:t>pod 1</a:t>
              </a:r>
            </a:p>
          </p:txBody>
        </p:sp>
        <p:sp>
          <p:nvSpPr>
            <p:cNvPr id="87" name="Rectangle 5">
              <a:extLst>
                <a:ext uri="{FF2B5EF4-FFF2-40B4-BE49-F238E27FC236}">
                  <a16:creationId xmlns:a16="http://schemas.microsoft.com/office/drawing/2014/main" id="{9751751D-C1B2-4128-AF8F-BC2E2C00B825}"/>
                </a:ext>
              </a:extLst>
            </p:cNvPr>
            <p:cNvSpPr/>
            <p:nvPr/>
          </p:nvSpPr>
          <p:spPr>
            <a:xfrm>
              <a:off x="11563" y="9512"/>
              <a:ext cx="4713" cy="580"/>
            </a:xfrm>
            <a:prstGeom prst="rect">
              <a:avLst/>
            </a:prstGeom>
          </p:spPr>
          <p:txBody>
            <a:bodyPr wrap="none">
              <a:spAutoFit/>
            </a:bodyPr>
            <a:lstStyle/>
            <a:p>
              <a:r>
                <a:rPr lang="en-US" altLang="zh-CN" dirty="0"/>
                <a:t>Fat-Tree拓扑结构网络示意图</a:t>
              </a:r>
            </a:p>
          </p:txBody>
        </p:sp>
        <p:sp>
          <p:nvSpPr>
            <p:cNvPr id="88" name="矩形 87">
              <a:extLst>
                <a:ext uri="{FF2B5EF4-FFF2-40B4-BE49-F238E27FC236}">
                  <a16:creationId xmlns:a16="http://schemas.microsoft.com/office/drawing/2014/main" id="{3CFBCF34-46A0-4F98-AE0B-E9EBCF26D779}"/>
                </a:ext>
              </a:extLst>
            </p:cNvPr>
            <p:cNvSpPr/>
            <p:nvPr/>
          </p:nvSpPr>
          <p:spPr>
            <a:xfrm>
              <a:off x="8442" y="1973"/>
              <a:ext cx="10733" cy="7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77074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dirty="0"/>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p:txBody>
          <a:bodyPr>
            <a:normAutofit/>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lvl="1"/>
            <a:r>
              <a:rPr lang="zh-CN" altLang="en-US" dirty="0"/>
              <a:t>以服务器为中心的数据中心</a:t>
            </a:r>
            <a:endParaRPr lang="en-US" altLang="zh-CN" dirty="0"/>
          </a:p>
          <a:p>
            <a:pPr lvl="2"/>
            <a:r>
              <a:rPr lang="zh-CN" altLang="en-US" dirty="0"/>
              <a:t>服务器具有良好开放性，为数据中心功能灵活性和创新性提供便利</a:t>
            </a:r>
            <a:endParaRPr lang="en-US" altLang="zh-CN" dirty="0"/>
          </a:p>
          <a:p>
            <a:pPr lvl="2"/>
            <a:r>
              <a:rPr lang="zh-CN" altLang="en-US" dirty="0"/>
              <a:t>服务器有多个网络端口，有利于网络扩展硬件</a:t>
            </a:r>
            <a:endParaRPr lang="en-US" altLang="zh-CN" dirty="0"/>
          </a:p>
          <a:p>
            <a:pPr lvl="2"/>
            <a:r>
              <a:rPr lang="zh-CN" altLang="en-US" dirty="0"/>
              <a:t>交换机只能交换，不能路由，容错能力差</a:t>
            </a:r>
            <a:endParaRPr lang="en-US" altLang="zh-CN" dirty="0"/>
          </a:p>
          <a:p>
            <a:pPr lvl="3"/>
            <a:r>
              <a:rPr lang="zh-CN" altLang="en-US" dirty="0"/>
              <a:t>采用递归方式构造数据中心：</a:t>
            </a:r>
            <a:r>
              <a:rPr lang="en-US" altLang="zh-CN" dirty="0" err="1"/>
              <a:t>Bcube</a:t>
            </a:r>
            <a:r>
              <a:rPr lang="zh-CN" altLang="en-US" dirty="0"/>
              <a:t>模型</a:t>
            </a:r>
            <a:r>
              <a:rPr lang="zh-CN" altLang="zh-CN" dirty="0"/>
              <a:t>使用交换机进行层次化扩展，通过若干个交换机将多个低层</a:t>
            </a:r>
            <a:r>
              <a:rPr lang="en-US" altLang="zh-CN" dirty="0" err="1"/>
              <a:t>BCube</a:t>
            </a:r>
            <a:r>
              <a:rPr lang="zh-CN" altLang="zh-CN" dirty="0"/>
              <a:t>网络互联起来，其中每个高层交换机与每个低层</a:t>
            </a:r>
            <a:r>
              <a:rPr lang="en-US" altLang="zh-CN" dirty="0" err="1"/>
              <a:t>BCube</a:t>
            </a:r>
            <a:r>
              <a:rPr lang="zh-CN" altLang="zh-CN" dirty="0"/>
              <a:t>网络都相连。</a:t>
            </a:r>
            <a:endParaRPr lang="en-US" altLang="zh-CN" dirty="0"/>
          </a:p>
          <a:p>
            <a:pPr lvl="3"/>
            <a:r>
              <a:rPr lang="zh-CN" altLang="en-US" dirty="0"/>
              <a:t>采用</a:t>
            </a:r>
            <a:r>
              <a:rPr lang="en-US" altLang="zh-CN" dirty="0"/>
              <a:t>3D Torus</a:t>
            </a:r>
            <a:r>
              <a:rPr lang="zh-CN" altLang="en-US" dirty="0"/>
              <a:t>拓扑结构构造数据中心：</a:t>
            </a:r>
            <a:r>
              <a:rPr lang="en-US" altLang="zh-CN" dirty="0" err="1"/>
              <a:t>CamCube</a:t>
            </a:r>
            <a:r>
              <a:rPr lang="zh-CN" altLang="zh-CN" dirty="0"/>
              <a:t>通过共生路由</a:t>
            </a:r>
            <a:r>
              <a:rPr lang="en-US" altLang="zh-CN" dirty="0"/>
              <a:t>(Symbiotic Routing)</a:t>
            </a:r>
            <a:r>
              <a:rPr lang="zh-CN" altLang="zh-CN" dirty="0"/>
              <a:t>，以</a:t>
            </a:r>
            <a:r>
              <a:rPr lang="en-US" altLang="zh-CN" dirty="0"/>
              <a:t>3D Torus</a:t>
            </a:r>
            <a:r>
              <a:rPr lang="zh-CN" altLang="zh-CN" dirty="0"/>
              <a:t>拓扑结构为基础，每台服务器直接连接少数几台邻居服务器，不需要路由器或交换机，并给网络中每个节点赋予一个三维坐标用于表征他在网络中的位置。</a:t>
            </a:r>
            <a:r>
              <a:rPr lang="en-US" altLang="zh-CN" dirty="0" err="1"/>
              <a:t>CamCube</a:t>
            </a:r>
            <a:r>
              <a:rPr lang="zh-CN" altLang="zh-CN" dirty="0"/>
              <a:t>特别之处在于“外部服务”有权访问服务器空间坐标，而服务器有权对数据包进行窃听和修改，因此，外部服务器便能通过服务器实现自己定制的路由协议。</a:t>
            </a:r>
          </a:p>
          <a:p>
            <a:pPr lvl="3"/>
            <a:endParaRPr lang="en-US" altLang="zh-CN" dirty="0"/>
          </a:p>
        </p:txBody>
      </p:sp>
    </p:spTree>
    <p:extLst>
      <p:ext uri="{BB962C8B-B14F-4D97-AF65-F5344CB8AC3E}">
        <p14:creationId xmlns:p14="http://schemas.microsoft.com/office/powerpoint/2010/main" val="3765923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dirty="0"/>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a:xfrm>
            <a:off x="680483" y="1160756"/>
            <a:ext cx="5918725" cy="5016207"/>
          </a:xfrm>
        </p:spPr>
        <p:txBody>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lvl="1"/>
            <a:r>
              <a:rPr lang="zh-CN" altLang="en-US" dirty="0"/>
              <a:t>以服务器为核心的数据中心</a:t>
            </a:r>
            <a:endParaRPr lang="en-US" altLang="zh-CN" dirty="0"/>
          </a:p>
          <a:p>
            <a:pPr lvl="1"/>
            <a:r>
              <a:rPr lang="zh-CN" altLang="en-US" dirty="0"/>
              <a:t>模块化数据中心网络拓扑结构</a:t>
            </a:r>
            <a:endParaRPr lang="en-US" altLang="zh-CN" dirty="0"/>
          </a:p>
          <a:p>
            <a:pPr lvl="2"/>
            <a:r>
              <a:rPr lang="zh-CN" altLang="en-US" dirty="0"/>
              <a:t>模块化具有配置时间短、移动性好优点</a:t>
            </a:r>
            <a:endParaRPr lang="en-US" altLang="zh-CN" dirty="0"/>
          </a:p>
          <a:p>
            <a:pPr lvl="2"/>
            <a:r>
              <a:rPr lang="en-US" altLang="zh-CN" dirty="0" err="1"/>
              <a:t>MDCube</a:t>
            </a:r>
            <a:r>
              <a:rPr lang="zh-CN" altLang="en-US" dirty="0"/>
              <a:t>是一个多维的拓扑结构，能容纳的集装箱个数等于所有维度上能容纳的集装箱个数的乘积</a:t>
            </a:r>
            <a:endParaRPr lang="en-US" altLang="zh-CN" dirty="0"/>
          </a:p>
        </p:txBody>
      </p:sp>
      <p:grpSp>
        <p:nvGrpSpPr>
          <p:cNvPr id="8" name="组合 7">
            <a:extLst>
              <a:ext uri="{FF2B5EF4-FFF2-40B4-BE49-F238E27FC236}">
                <a16:creationId xmlns:a16="http://schemas.microsoft.com/office/drawing/2014/main" id="{07F4216A-D03E-455C-988F-A87136FAB105}"/>
              </a:ext>
            </a:extLst>
          </p:cNvPr>
          <p:cNvGrpSpPr/>
          <p:nvPr/>
        </p:nvGrpSpPr>
        <p:grpSpPr>
          <a:xfrm>
            <a:off x="7049395" y="1339533"/>
            <a:ext cx="4341381" cy="4394994"/>
            <a:chOff x="10346" y="2066"/>
            <a:chExt cx="7590" cy="7910"/>
          </a:xfrm>
        </p:grpSpPr>
        <p:grpSp>
          <p:nvGrpSpPr>
            <p:cNvPr id="9" name="组合 8">
              <a:extLst>
                <a:ext uri="{FF2B5EF4-FFF2-40B4-BE49-F238E27FC236}">
                  <a16:creationId xmlns:a16="http://schemas.microsoft.com/office/drawing/2014/main" id="{F57C58F3-927C-4850-BCAC-087B1EAA31EB}"/>
                </a:ext>
              </a:extLst>
            </p:cNvPr>
            <p:cNvGrpSpPr/>
            <p:nvPr/>
          </p:nvGrpSpPr>
          <p:grpSpPr>
            <a:xfrm>
              <a:off x="16140" y="7746"/>
              <a:ext cx="1599" cy="1568"/>
              <a:chOff x="10393" y="2243"/>
              <a:chExt cx="2536" cy="2314"/>
            </a:xfrm>
          </p:grpSpPr>
          <p:pic>
            <p:nvPicPr>
              <p:cNvPr id="149" name="图片 148" descr="C:/Users/ADMINI~1/AppData/Local/Temp/kaimatting/20200714193258/output_aiMatting_20200714193301.pngoutput_aiMatting_20200714193301">
                <a:extLst>
                  <a:ext uri="{FF2B5EF4-FFF2-40B4-BE49-F238E27FC236}">
                    <a16:creationId xmlns:a16="http://schemas.microsoft.com/office/drawing/2014/main" id="{3A3E438D-13EC-4CFC-A93E-E1D88D3786B9}"/>
                  </a:ext>
                </a:extLst>
              </p:cNvPr>
              <p:cNvPicPr>
                <a:picLocks noChangeAspect="1"/>
              </p:cNvPicPr>
              <p:nvPr/>
            </p:nvPicPr>
            <p:blipFill>
              <a:blip r:embed="rId2"/>
              <a:stretch>
                <a:fillRect/>
              </a:stretch>
            </p:blipFill>
            <p:spPr>
              <a:xfrm>
                <a:off x="10393" y="3621"/>
                <a:ext cx="615" cy="481"/>
              </a:xfrm>
              <a:prstGeom prst="rect">
                <a:avLst/>
              </a:prstGeom>
            </p:spPr>
          </p:pic>
          <p:pic>
            <p:nvPicPr>
              <p:cNvPr id="150" name="图片 149" descr="C:/Users/ADMINI~1/AppData/Local/Temp/kaimatting/20200714193258/output_aiMatting_20200714193301.pngoutput_aiMatting_20200714193301">
                <a:extLst>
                  <a:ext uri="{FF2B5EF4-FFF2-40B4-BE49-F238E27FC236}">
                    <a16:creationId xmlns:a16="http://schemas.microsoft.com/office/drawing/2014/main" id="{05344B08-AB8C-4F0D-95E2-3BBD669CB00E}"/>
                  </a:ext>
                </a:extLst>
              </p:cNvPr>
              <p:cNvPicPr>
                <a:picLocks noChangeAspect="1"/>
              </p:cNvPicPr>
              <p:nvPr/>
            </p:nvPicPr>
            <p:blipFill>
              <a:blip r:embed="rId2"/>
              <a:stretch>
                <a:fillRect/>
              </a:stretch>
            </p:blipFill>
            <p:spPr>
              <a:xfrm>
                <a:off x="10393" y="2761"/>
                <a:ext cx="615" cy="481"/>
              </a:xfrm>
              <a:prstGeom prst="rect">
                <a:avLst/>
              </a:prstGeom>
            </p:spPr>
          </p:pic>
          <p:pic>
            <p:nvPicPr>
              <p:cNvPr id="151" name="图片 150" descr="C:/Users/ADMINI~1/AppData/Local/Temp/kaimatting/20200714193258/output_aiMatting_20200714193301.pngoutput_aiMatting_20200714193301">
                <a:extLst>
                  <a:ext uri="{FF2B5EF4-FFF2-40B4-BE49-F238E27FC236}">
                    <a16:creationId xmlns:a16="http://schemas.microsoft.com/office/drawing/2014/main" id="{40681410-6311-4EFF-9DCC-E89462501F74}"/>
                  </a:ext>
                </a:extLst>
              </p:cNvPr>
              <p:cNvPicPr>
                <a:picLocks noChangeAspect="1"/>
              </p:cNvPicPr>
              <p:nvPr/>
            </p:nvPicPr>
            <p:blipFill>
              <a:blip r:embed="rId2"/>
              <a:stretch>
                <a:fillRect/>
              </a:stretch>
            </p:blipFill>
            <p:spPr>
              <a:xfrm>
                <a:off x="11992" y="2243"/>
                <a:ext cx="615" cy="481"/>
              </a:xfrm>
              <a:prstGeom prst="rect">
                <a:avLst/>
              </a:prstGeom>
            </p:spPr>
          </p:pic>
          <p:pic>
            <p:nvPicPr>
              <p:cNvPr id="152" name="图片 151" descr="C:/Users/ADMINI~1/AppData/Local/Temp/kaimatting/20200714193258/output_aiMatting_20200714193301.pngoutput_aiMatting_20200714193301">
                <a:extLst>
                  <a:ext uri="{FF2B5EF4-FFF2-40B4-BE49-F238E27FC236}">
                    <a16:creationId xmlns:a16="http://schemas.microsoft.com/office/drawing/2014/main" id="{5526356C-B946-4578-976C-A8D83BC9C3E9}"/>
                  </a:ext>
                </a:extLst>
              </p:cNvPr>
              <p:cNvPicPr>
                <a:picLocks noChangeAspect="1"/>
              </p:cNvPicPr>
              <p:nvPr/>
            </p:nvPicPr>
            <p:blipFill>
              <a:blip r:embed="rId2"/>
              <a:stretch>
                <a:fillRect/>
              </a:stretch>
            </p:blipFill>
            <p:spPr>
              <a:xfrm>
                <a:off x="11008" y="2243"/>
                <a:ext cx="615" cy="481"/>
              </a:xfrm>
              <a:prstGeom prst="rect">
                <a:avLst/>
              </a:prstGeom>
            </p:spPr>
          </p:pic>
          <p:sp>
            <p:nvSpPr>
              <p:cNvPr id="153" name="矩形 152">
                <a:extLst>
                  <a:ext uri="{FF2B5EF4-FFF2-40B4-BE49-F238E27FC236}">
                    <a16:creationId xmlns:a16="http://schemas.microsoft.com/office/drawing/2014/main" id="{B286F012-B6EF-4EF8-A229-148C46582E7F}"/>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a:extLst>
                  <a:ext uri="{FF2B5EF4-FFF2-40B4-BE49-F238E27FC236}">
                    <a16:creationId xmlns:a16="http://schemas.microsoft.com/office/drawing/2014/main" id="{79A356DE-83FB-45FC-A5AA-FC86874DABEC}"/>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a:extLst>
                  <a:ext uri="{FF2B5EF4-FFF2-40B4-BE49-F238E27FC236}">
                    <a16:creationId xmlns:a16="http://schemas.microsoft.com/office/drawing/2014/main" id="{E9945F7A-5F44-45AA-9AF3-226B13A8332D}"/>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E9B511DB-1089-4710-812A-F3EE0C1A48EC}"/>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198F6034-8100-4F14-9814-CEC832C2A6EC}"/>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8" name="直接连接符 157">
                <a:extLst>
                  <a:ext uri="{FF2B5EF4-FFF2-40B4-BE49-F238E27FC236}">
                    <a16:creationId xmlns:a16="http://schemas.microsoft.com/office/drawing/2014/main" id="{229B92D6-8CC1-4E50-A58E-0674583E5232}"/>
                  </a:ext>
                </a:extLst>
              </p:cNvPr>
              <p:cNvCxnSpPr>
                <a:endCxn id="156"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BFC6A568-B3F7-449F-ABE2-9690603A7A6A}"/>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6D786E8A-B77F-4397-88E3-B9E59D859EFA}"/>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62B02F1A-67EA-4959-B2DB-34861F0B1D31}"/>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1300F55D-998E-4D61-A1AD-99CC2D8B7923}"/>
                </a:ext>
              </a:extLst>
            </p:cNvPr>
            <p:cNvGrpSpPr/>
            <p:nvPr/>
          </p:nvGrpSpPr>
          <p:grpSpPr>
            <a:xfrm>
              <a:off x="16140" y="2066"/>
              <a:ext cx="1796" cy="2396"/>
              <a:chOff x="10393" y="2243"/>
              <a:chExt cx="2847" cy="3537"/>
            </a:xfrm>
          </p:grpSpPr>
          <p:pic>
            <p:nvPicPr>
              <p:cNvPr id="135" name="图片 134" descr="C:/Users/ADMINI~1/AppData/Local/Temp/kaimatting/20200714193258/output_aiMatting_20200714193301.pngoutput_aiMatting_20200714193301">
                <a:extLst>
                  <a:ext uri="{FF2B5EF4-FFF2-40B4-BE49-F238E27FC236}">
                    <a16:creationId xmlns:a16="http://schemas.microsoft.com/office/drawing/2014/main" id="{4D9BE1B5-FC71-4F1E-B65B-FB8A8FDA5687}"/>
                  </a:ext>
                </a:extLst>
              </p:cNvPr>
              <p:cNvPicPr>
                <a:picLocks noChangeAspect="1"/>
              </p:cNvPicPr>
              <p:nvPr/>
            </p:nvPicPr>
            <p:blipFill>
              <a:blip r:embed="rId2"/>
              <a:stretch>
                <a:fillRect/>
              </a:stretch>
            </p:blipFill>
            <p:spPr>
              <a:xfrm>
                <a:off x="10393" y="3621"/>
                <a:ext cx="615" cy="481"/>
              </a:xfrm>
              <a:prstGeom prst="rect">
                <a:avLst/>
              </a:prstGeom>
            </p:spPr>
          </p:pic>
          <p:pic>
            <p:nvPicPr>
              <p:cNvPr id="136" name="图片 135" descr="C:/Users/ADMINI~1/AppData/Local/Temp/kaimatting/20200714193258/output_aiMatting_20200714193301.pngoutput_aiMatting_20200714193301">
                <a:extLst>
                  <a:ext uri="{FF2B5EF4-FFF2-40B4-BE49-F238E27FC236}">
                    <a16:creationId xmlns:a16="http://schemas.microsoft.com/office/drawing/2014/main" id="{E261423A-3F7D-4E27-BEA3-B1EC6D116BF1}"/>
                  </a:ext>
                </a:extLst>
              </p:cNvPr>
              <p:cNvPicPr>
                <a:picLocks noChangeAspect="1"/>
              </p:cNvPicPr>
              <p:nvPr/>
            </p:nvPicPr>
            <p:blipFill>
              <a:blip r:embed="rId2"/>
              <a:stretch>
                <a:fillRect/>
              </a:stretch>
            </p:blipFill>
            <p:spPr>
              <a:xfrm>
                <a:off x="10393" y="2761"/>
                <a:ext cx="615" cy="481"/>
              </a:xfrm>
              <a:prstGeom prst="rect">
                <a:avLst/>
              </a:prstGeom>
            </p:spPr>
          </p:pic>
          <p:pic>
            <p:nvPicPr>
              <p:cNvPr id="137" name="图片 136" descr="C:/Users/ADMINI~1/AppData/Local/Temp/kaimatting/20200714193258/output_aiMatting_20200714193301.pngoutput_aiMatting_20200714193301">
                <a:extLst>
                  <a:ext uri="{FF2B5EF4-FFF2-40B4-BE49-F238E27FC236}">
                    <a16:creationId xmlns:a16="http://schemas.microsoft.com/office/drawing/2014/main" id="{EE518F54-A166-4EFF-BACF-1D7BC19409A3}"/>
                  </a:ext>
                </a:extLst>
              </p:cNvPr>
              <p:cNvPicPr>
                <a:picLocks noChangeAspect="1"/>
              </p:cNvPicPr>
              <p:nvPr/>
            </p:nvPicPr>
            <p:blipFill>
              <a:blip r:embed="rId2"/>
              <a:stretch>
                <a:fillRect/>
              </a:stretch>
            </p:blipFill>
            <p:spPr>
              <a:xfrm>
                <a:off x="11992" y="2243"/>
                <a:ext cx="615" cy="481"/>
              </a:xfrm>
              <a:prstGeom prst="rect">
                <a:avLst/>
              </a:prstGeom>
            </p:spPr>
          </p:pic>
          <p:pic>
            <p:nvPicPr>
              <p:cNvPr id="138" name="图片 137" descr="C:/Users/ADMINI~1/AppData/Local/Temp/kaimatting/20200714193258/output_aiMatting_20200714193301.pngoutput_aiMatting_20200714193301">
                <a:extLst>
                  <a:ext uri="{FF2B5EF4-FFF2-40B4-BE49-F238E27FC236}">
                    <a16:creationId xmlns:a16="http://schemas.microsoft.com/office/drawing/2014/main" id="{CB98FFE6-B590-405E-AFF4-FEBC0BBD36A8}"/>
                  </a:ext>
                </a:extLst>
              </p:cNvPr>
              <p:cNvPicPr>
                <a:picLocks noChangeAspect="1"/>
              </p:cNvPicPr>
              <p:nvPr/>
            </p:nvPicPr>
            <p:blipFill>
              <a:blip r:embed="rId2"/>
              <a:stretch>
                <a:fillRect/>
              </a:stretch>
            </p:blipFill>
            <p:spPr>
              <a:xfrm>
                <a:off x="11008" y="2243"/>
                <a:ext cx="615" cy="481"/>
              </a:xfrm>
              <a:prstGeom prst="rect">
                <a:avLst/>
              </a:prstGeom>
            </p:spPr>
          </p:pic>
          <p:sp>
            <p:nvSpPr>
              <p:cNvPr id="139" name="矩形 138">
                <a:extLst>
                  <a:ext uri="{FF2B5EF4-FFF2-40B4-BE49-F238E27FC236}">
                    <a16:creationId xmlns:a16="http://schemas.microsoft.com/office/drawing/2014/main" id="{F17EADF2-DB58-4FFA-86E5-106C4F65D750}"/>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E1133606-25A3-4FDE-8A0C-80B8CBD8F8CC}"/>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26E9664F-9865-4E08-8394-A744013324C5}"/>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3BB72C58-FE08-4F06-857A-D7D86389CC25}"/>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8E5B261D-57F5-4BEC-99ED-35A3177B6234}"/>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0097DAAA-2203-4937-BE93-476CA3897EE8}"/>
                  </a:ext>
                </a:extLst>
              </p:cNvPr>
              <p:cNvCxnSpPr>
                <a:endCxn id="142"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610539E6-0751-494A-A031-C9820C68BCEA}"/>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3A3BC409-F7CC-47D6-B058-4F5CA14D9151}"/>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35941F9A-0AA8-4A2E-BC9F-D9FE1800243E}"/>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B169C44E-2A94-4703-96B0-0C36A7F734B9}"/>
                  </a:ext>
                </a:extLst>
              </p:cNvPr>
              <p:cNvSpPr txBox="1"/>
              <p:nvPr/>
            </p:nvSpPr>
            <p:spPr>
              <a:xfrm>
                <a:off x="11008" y="5048"/>
                <a:ext cx="2232" cy="732"/>
              </a:xfrm>
              <a:prstGeom prst="rect">
                <a:avLst/>
              </a:prstGeom>
              <a:noFill/>
            </p:spPr>
            <p:txBody>
              <a:bodyPr wrap="square" rtlCol="0">
                <a:spAutoFit/>
              </a:bodyPr>
              <a:lstStyle/>
              <a:p>
                <a:pPr algn="ctr"/>
                <a:r>
                  <a:rPr lang="zh-CN" altLang="zh-CN" sz="1200"/>
                  <a:t>集装箱</a:t>
                </a:r>
                <a:r>
                  <a:rPr lang="en-US" altLang="zh-CN" sz="1200"/>
                  <a:t>02</a:t>
                </a:r>
              </a:p>
            </p:txBody>
          </p:sp>
        </p:grpSp>
        <p:grpSp>
          <p:nvGrpSpPr>
            <p:cNvPr id="11" name="组合 10">
              <a:extLst>
                <a:ext uri="{FF2B5EF4-FFF2-40B4-BE49-F238E27FC236}">
                  <a16:creationId xmlns:a16="http://schemas.microsoft.com/office/drawing/2014/main" id="{35ED02AB-CB09-4380-94CF-933AAFAA533F}"/>
                </a:ext>
              </a:extLst>
            </p:cNvPr>
            <p:cNvGrpSpPr/>
            <p:nvPr/>
          </p:nvGrpSpPr>
          <p:grpSpPr>
            <a:xfrm>
              <a:off x="13265" y="2076"/>
              <a:ext cx="1854" cy="2562"/>
              <a:chOff x="10393" y="2243"/>
              <a:chExt cx="2940" cy="3782"/>
            </a:xfrm>
          </p:grpSpPr>
          <p:pic>
            <p:nvPicPr>
              <p:cNvPr id="121" name="图片 120" descr="C:/Users/ADMINI~1/AppData/Local/Temp/kaimatting/20200714193258/output_aiMatting_20200714193301.pngoutput_aiMatting_20200714193301">
                <a:extLst>
                  <a:ext uri="{FF2B5EF4-FFF2-40B4-BE49-F238E27FC236}">
                    <a16:creationId xmlns:a16="http://schemas.microsoft.com/office/drawing/2014/main" id="{B6201CBB-289C-46EC-AF4C-01E8F24D8FE0}"/>
                  </a:ext>
                </a:extLst>
              </p:cNvPr>
              <p:cNvPicPr>
                <a:picLocks noChangeAspect="1"/>
              </p:cNvPicPr>
              <p:nvPr/>
            </p:nvPicPr>
            <p:blipFill>
              <a:blip r:embed="rId2"/>
              <a:stretch>
                <a:fillRect/>
              </a:stretch>
            </p:blipFill>
            <p:spPr>
              <a:xfrm>
                <a:off x="10393" y="3621"/>
                <a:ext cx="615" cy="481"/>
              </a:xfrm>
              <a:prstGeom prst="rect">
                <a:avLst/>
              </a:prstGeom>
            </p:spPr>
          </p:pic>
          <p:pic>
            <p:nvPicPr>
              <p:cNvPr id="122" name="图片 121" descr="C:/Users/ADMINI~1/AppData/Local/Temp/kaimatting/20200714193258/output_aiMatting_20200714193301.pngoutput_aiMatting_20200714193301">
                <a:extLst>
                  <a:ext uri="{FF2B5EF4-FFF2-40B4-BE49-F238E27FC236}">
                    <a16:creationId xmlns:a16="http://schemas.microsoft.com/office/drawing/2014/main" id="{0C99AA56-62C5-40FB-9743-08ECF3E0DD59}"/>
                  </a:ext>
                </a:extLst>
              </p:cNvPr>
              <p:cNvPicPr>
                <a:picLocks noChangeAspect="1"/>
              </p:cNvPicPr>
              <p:nvPr/>
            </p:nvPicPr>
            <p:blipFill>
              <a:blip r:embed="rId2"/>
              <a:stretch>
                <a:fillRect/>
              </a:stretch>
            </p:blipFill>
            <p:spPr>
              <a:xfrm>
                <a:off x="10393" y="2761"/>
                <a:ext cx="615" cy="481"/>
              </a:xfrm>
              <a:prstGeom prst="rect">
                <a:avLst/>
              </a:prstGeom>
            </p:spPr>
          </p:pic>
          <p:pic>
            <p:nvPicPr>
              <p:cNvPr id="123" name="图片 122" descr="C:/Users/ADMINI~1/AppData/Local/Temp/kaimatting/20200714193258/output_aiMatting_20200714193301.pngoutput_aiMatting_20200714193301">
                <a:extLst>
                  <a:ext uri="{FF2B5EF4-FFF2-40B4-BE49-F238E27FC236}">
                    <a16:creationId xmlns:a16="http://schemas.microsoft.com/office/drawing/2014/main" id="{B5C90C2C-728E-4898-864D-577900F6459D}"/>
                  </a:ext>
                </a:extLst>
              </p:cNvPr>
              <p:cNvPicPr>
                <a:picLocks noChangeAspect="1"/>
              </p:cNvPicPr>
              <p:nvPr/>
            </p:nvPicPr>
            <p:blipFill>
              <a:blip r:embed="rId2"/>
              <a:stretch>
                <a:fillRect/>
              </a:stretch>
            </p:blipFill>
            <p:spPr>
              <a:xfrm>
                <a:off x="11992" y="2243"/>
                <a:ext cx="615" cy="481"/>
              </a:xfrm>
              <a:prstGeom prst="rect">
                <a:avLst/>
              </a:prstGeom>
            </p:spPr>
          </p:pic>
          <p:pic>
            <p:nvPicPr>
              <p:cNvPr id="124" name="图片 123" descr="C:/Users/ADMINI~1/AppData/Local/Temp/kaimatting/20200714193258/output_aiMatting_20200714193301.pngoutput_aiMatting_20200714193301">
                <a:extLst>
                  <a:ext uri="{FF2B5EF4-FFF2-40B4-BE49-F238E27FC236}">
                    <a16:creationId xmlns:a16="http://schemas.microsoft.com/office/drawing/2014/main" id="{3D3F66EB-0395-41EB-B2FE-716C439DBAB1}"/>
                  </a:ext>
                </a:extLst>
              </p:cNvPr>
              <p:cNvPicPr>
                <a:picLocks noChangeAspect="1"/>
              </p:cNvPicPr>
              <p:nvPr/>
            </p:nvPicPr>
            <p:blipFill>
              <a:blip r:embed="rId2"/>
              <a:stretch>
                <a:fillRect/>
              </a:stretch>
            </p:blipFill>
            <p:spPr>
              <a:xfrm>
                <a:off x="11008" y="2243"/>
                <a:ext cx="615" cy="481"/>
              </a:xfrm>
              <a:prstGeom prst="rect">
                <a:avLst/>
              </a:prstGeom>
            </p:spPr>
          </p:pic>
          <p:sp>
            <p:nvSpPr>
              <p:cNvPr id="125" name="矩形 124">
                <a:extLst>
                  <a:ext uri="{FF2B5EF4-FFF2-40B4-BE49-F238E27FC236}">
                    <a16:creationId xmlns:a16="http://schemas.microsoft.com/office/drawing/2014/main" id="{8BFF98A5-6C44-427A-BEAC-2CB3FE03FFFD}"/>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44193C6B-8E2E-4334-9876-B5AB6F477C3C}"/>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45EF1BA2-FD30-44D0-A9BA-55F03AD17D50}"/>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253A0726-B1DC-4159-9C94-2ACCA03132A9}"/>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760146E0-2FEC-4582-B7BB-CC3F8027CB04}"/>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a:extLst>
                  <a:ext uri="{FF2B5EF4-FFF2-40B4-BE49-F238E27FC236}">
                    <a16:creationId xmlns:a16="http://schemas.microsoft.com/office/drawing/2014/main" id="{1AF5A7B4-082A-4879-8DE5-636475572C0F}"/>
                  </a:ext>
                </a:extLst>
              </p:cNvPr>
              <p:cNvCxnSpPr>
                <a:endCxn id="128"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F0E5BF4C-AAAC-44F6-A92A-2C2DF590ED00}"/>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8FC183B-65B7-4868-AD3B-CA32F9E18B6F}"/>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4BC69346-F90C-4CBF-8AA7-9C92DB898924}"/>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9E1EE7E4-7F7F-4618-9D27-232B7B53E254}"/>
                  </a:ext>
                </a:extLst>
              </p:cNvPr>
              <p:cNvSpPr txBox="1"/>
              <p:nvPr/>
            </p:nvSpPr>
            <p:spPr>
              <a:xfrm>
                <a:off x="11339" y="4802"/>
                <a:ext cx="1994" cy="1223"/>
              </a:xfrm>
              <a:prstGeom prst="rect">
                <a:avLst/>
              </a:prstGeom>
              <a:noFill/>
            </p:spPr>
            <p:txBody>
              <a:bodyPr wrap="square" rtlCol="0">
                <a:spAutoFit/>
              </a:bodyPr>
              <a:lstStyle/>
              <a:p>
                <a:pPr algn="ctr"/>
                <a:r>
                  <a:rPr lang="zh-CN" altLang="zh-CN" sz="1200"/>
                  <a:t>集装箱</a:t>
                </a:r>
                <a:r>
                  <a:rPr lang="en-US" altLang="zh-CN" sz="1200"/>
                  <a:t>01</a:t>
                </a:r>
              </a:p>
            </p:txBody>
          </p:sp>
        </p:grpSp>
        <p:grpSp>
          <p:nvGrpSpPr>
            <p:cNvPr id="12" name="组合 11">
              <a:extLst>
                <a:ext uri="{FF2B5EF4-FFF2-40B4-BE49-F238E27FC236}">
                  <a16:creationId xmlns:a16="http://schemas.microsoft.com/office/drawing/2014/main" id="{7F885CA6-EAE4-4629-A71F-68778FF663FF}"/>
                </a:ext>
              </a:extLst>
            </p:cNvPr>
            <p:cNvGrpSpPr/>
            <p:nvPr/>
          </p:nvGrpSpPr>
          <p:grpSpPr>
            <a:xfrm>
              <a:off x="16127" y="5002"/>
              <a:ext cx="1744" cy="2562"/>
              <a:chOff x="10393" y="2243"/>
              <a:chExt cx="2765" cy="3782"/>
            </a:xfrm>
          </p:grpSpPr>
          <p:pic>
            <p:nvPicPr>
              <p:cNvPr id="107" name="图片 106" descr="C:/Users/ADMINI~1/AppData/Local/Temp/kaimatting/20200714193258/output_aiMatting_20200714193301.pngoutput_aiMatting_20200714193301">
                <a:extLst>
                  <a:ext uri="{FF2B5EF4-FFF2-40B4-BE49-F238E27FC236}">
                    <a16:creationId xmlns:a16="http://schemas.microsoft.com/office/drawing/2014/main" id="{818D2D05-895C-460E-B3D1-E1BDD73ECDB8}"/>
                  </a:ext>
                </a:extLst>
              </p:cNvPr>
              <p:cNvPicPr>
                <a:picLocks noChangeAspect="1"/>
              </p:cNvPicPr>
              <p:nvPr/>
            </p:nvPicPr>
            <p:blipFill>
              <a:blip r:embed="rId2"/>
              <a:stretch>
                <a:fillRect/>
              </a:stretch>
            </p:blipFill>
            <p:spPr>
              <a:xfrm>
                <a:off x="10393" y="3621"/>
                <a:ext cx="615" cy="481"/>
              </a:xfrm>
              <a:prstGeom prst="rect">
                <a:avLst/>
              </a:prstGeom>
            </p:spPr>
          </p:pic>
          <p:pic>
            <p:nvPicPr>
              <p:cNvPr id="108" name="图片 107" descr="C:/Users/ADMINI~1/AppData/Local/Temp/kaimatting/20200714193258/output_aiMatting_20200714193301.pngoutput_aiMatting_20200714193301">
                <a:extLst>
                  <a:ext uri="{FF2B5EF4-FFF2-40B4-BE49-F238E27FC236}">
                    <a16:creationId xmlns:a16="http://schemas.microsoft.com/office/drawing/2014/main" id="{5767C526-BF33-4F0C-9B8C-8BDD4A8CDA69}"/>
                  </a:ext>
                </a:extLst>
              </p:cNvPr>
              <p:cNvPicPr>
                <a:picLocks noChangeAspect="1"/>
              </p:cNvPicPr>
              <p:nvPr/>
            </p:nvPicPr>
            <p:blipFill>
              <a:blip r:embed="rId2"/>
              <a:stretch>
                <a:fillRect/>
              </a:stretch>
            </p:blipFill>
            <p:spPr>
              <a:xfrm>
                <a:off x="10393" y="2761"/>
                <a:ext cx="615" cy="481"/>
              </a:xfrm>
              <a:prstGeom prst="rect">
                <a:avLst/>
              </a:prstGeom>
            </p:spPr>
          </p:pic>
          <p:pic>
            <p:nvPicPr>
              <p:cNvPr id="109" name="图片 108" descr="C:/Users/ADMINI~1/AppData/Local/Temp/kaimatting/20200714193258/output_aiMatting_20200714193301.pngoutput_aiMatting_20200714193301">
                <a:extLst>
                  <a:ext uri="{FF2B5EF4-FFF2-40B4-BE49-F238E27FC236}">
                    <a16:creationId xmlns:a16="http://schemas.microsoft.com/office/drawing/2014/main" id="{963BC5B2-C93F-42FA-9A1A-47C3BAFCA6B5}"/>
                  </a:ext>
                </a:extLst>
              </p:cNvPr>
              <p:cNvPicPr>
                <a:picLocks noChangeAspect="1"/>
              </p:cNvPicPr>
              <p:nvPr/>
            </p:nvPicPr>
            <p:blipFill>
              <a:blip r:embed="rId2"/>
              <a:stretch>
                <a:fillRect/>
              </a:stretch>
            </p:blipFill>
            <p:spPr>
              <a:xfrm>
                <a:off x="11992" y="2243"/>
                <a:ext cx="615" cy="481"/>
              </a:xfrm>
              <a:prstGeom prst="rect">
                <a:avLst/>
              </a:prstGeom>
            </p:spPr>
          </p:pic>
          <p:pic>
            <p:nvPicPr>
              <p:cNvPr id="110" name="图片 109" descr="C:/Users/ADMINI~1/AppData/Local/Temp/kaimatting/20200714193258/output_aiMatting_20200714193301.pngoutput_aiMatting_20200714193301">
                <a:extLst>
                  <a:ext uri="{FF2B5EF4-FFF2-40B4-BE49-F238E27FC236}">
                    <a16:creationId xmlns:a16="http://schemas.microsoft.com/office/drawing/2014/main" id="{3DD2DE04-42C4-4077-A5A7-1C3475FF8F6A}"/>
                  </a:ext>
                </a:extLst>
              </p:cNvPr>
              <p:cNvPicPr>
                <a:picLocks noChangeAspect="1"/>
              </p:cNvPicPr>
              <p:nvPr/>
            </p:nvPicPr>
            <p:blipFill>
              <a:blip r:embed="rId2"/>
              <a:stretch>
                <a:fillRect/>
              </a:stretch>
            </p:blipFill>
            <p:spPr>
              <a:xfrm>
                <a:off x="11008" y="2243"/>
                <a:ext cx="615" cy="481"/>
              </a:xfrm>
              <a:prstGeom prst="rect">
                <a:avLst/>
              </a:prstGeom>
            </p:spPr>
          </p:pic>
          <p:sp>
            <p:nvSpPr>
              <p:cNvPr id="111" name="矩形 110">
                <a:extLst>
                  <a:ext uri="{FF2B5EF4-FFF2-40B4-BE49-F238E27FC236}">
                    <a16:creationId xmlns:a16="http://schemas.microsoft.com/office/drawing/2014/main" id="{92982A7E-3DF3-496F-809D-0D819FA29821}"/>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D321A1D5-3BE2-457E-8E8C-0ACA1F519E16}"/>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B4281C0-E8D6-4032-9DF8-D39F66AAC49E}"/>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C1A59EC7-A273-4F72-B637-CD2BBB5D1257}"/>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35AC2691-3308-4CA6-BC56-0F9F995BE894}"/>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a:extLst>
                  <a:ext uri="{FF2B5EF4-FFF2-40B4-BE49-F238E27FC236}">
                    <a16:creationId xmlns:a16="http://schemas.microsoft.com/office/drawing/2014/main" id="{72936BDB-31F8-4885-A05F-ED61A5770684}"/>
                  </a:ext>
                </a:extLst>
              </p:cNvPr>
              <p:cNvCxnSpPr>
                <a:endCxn id="114"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4DB83F4-D838-48D7-8BF2-402D4FAC93D0}"/>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8381E8C5-C7C9-4D8A-AECB-C4D85CF1C76C}"/>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C8D7CEE-8FA6-42D8-BB04-FF2E147C680D}"/>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120" name="文本框 119">
                <a:extLst>
                  <a:ext uri="{FF2B5EF4-FFF2-40B4-BE49-F238E27FC236}">
                    <a16:creationId xmlns:a16="http://schemas.microsoft.com/office/drawing/2014/main" id="{CB3FA802-C8A7-4F0E-B418-A5F71B2627BD}"/>
                  </a:ext>
                </a:extLst>
              </p:cNvPr>
              <p:cNvSpPr txBox="1"/>
              <p:nvPr/>
            </p:nvSpPr>
            <p:spPr>
              <a:xfrm>
                <a:off x="11130" y="4802"/>
                <a:ext cx="2028" cy="1223"/>
              </a:xfrm>
              <a:prstGeom prst="rect">
                <a:avLst/>
              </a:prstGeom>
              <a:noFill/>
            </p:spPr>
            <p:txBody>
              <a:bodyPr wrap="square" rtlCol="0">
                <a:spAutoFit/>
              </a:bodyPr>
              <a:lstStyle/>
              <a:p>
                <a:pPr algn="ctr"/>
                <a:r>
                  <a:rPr lang="zh-CN" altLang="zh-CN" sz="1200"/>
                  <a:t>集装箱</a:t>
                </a:r>
                <a:r>
                  <a:rPr lang="en-US" altLang="zh-CN" sz="1200"/>
                  <a:t>02</a:t>
                </a:r>
              </a:p>
            </p:txBody>
          </p:sp>
        </p:grpSp>
        <p:grpSp>
          <p:nvGrpSpPr>
            <p:cNvPr id="13" name="组合 12">
              <a:extLst>
                <a:ext uri="{FF2B5EF4-FFF2-40B4-BE49-F238E27FC236}">
                  <a16:creationId xmlns:a16="http://schemas.microsoft.com/office/drawing/2014/main" id="{BFA9BEB6-B729-463E-A572-00EB385F0076}"/>
                </a:ext>
              </a:extLst>
            </p:cNvPr>
            <p:cNvGrpSpPr/>
            <p:nvPr/>
          </p:nvGrpSpPr>
          <p:grpSpPr>
            <a:xfrm>
              <a:off x="13308" y="5002"/>
              <a:ext cx="1776" cy="2562"/>
              <a:chOff x="10393" y="2243"/>
              <a:chExt cx="2815" cy="3782"/>
            </a:xfrm>
          </p:grpSpPr>
          <p:pic>
            <p:nvPicPr>
              <p:cNvPr id="93" name="图片 92" descr="C:/Users/ADMINI~1/AppData/Local/Temp/kaimatting/20200714193258/output_aiMatting_20200714193301.pngoutput_aiMatting_20200714193301">
                <a:extLst>
                  <a:ext uri="{FF2B5EF4-FFF2-40B4-BE49-F238E27FC236}">
                    <a16:creationId xmlns:a16="http://schemas.microsoft.com/office/drawing/2014/main" id="{410D200F-2042-415A-9F27-71B8CB5AC4FF}"/>
                  </a:ext>
                </a:extLst>
              </p:cNvPr>
              <p:cNvPicPr>
                <a:picLocks noChangeAspect="1"/>
              </p:cNvPicPr>
              <p:nvPr/>
            </p:nvPicPr>
            <p:blipFill>
              <a:blip r:embed="rId2"/>
              <a:stretch>
                <a:fillRect/>
              </a:stretch>
            </p:blipFill>
            <p:spPr>
              <a:xfrm>
                <a:off x="10393" y="3621"/>
                <a:ext cx="615" cy="481"/>
              </a:xfrm>
              <a:prstGeom prst="rect">
                <a:avLst/>
              </a:prstGeom>
            </p:spPr>
          </p:pic>
          <p:pic>
            <p:nvPicPr>
              <p:cNvPr id="94" name="图片 93" descr="C:/Users/ADMINI~1/AppData/Local/Temp/kaimatting/20200714193258/output_aiMatting_20200714193301.pngoutput_aiMatting_20200714193301">
                <a:extLst>
                  <a:ext uri="{FF2B5EF4-FFF2-40B4-BE49-F238E27FC236}">
                    <a16:creationId xmlns:a16="http://schemas.microsoft.com/office/drawing/2014/main" id="{6F6E521B-806F-47D2-BEB6-337CB0E59A83}"/>
                  </a:ext>
                </a:extLst>
              </p:cNvPr>
              <p:cNvPicPr>
                <a:picLocks noChangeAspect="1"/>
              </p:cNvPicPr>
              <p:nvPr/>
            </p:nvPicPr>
            <p:blipFill>
              <a:blip r:embed="rId2"/>
              <a:stretch>
                <a:fillRect/>
              </a:stretch>
            </p:blipFill>
            <p:spPr>
              <a:xfrm>
                <a:off x="10393" y="2761"/>
                <a:ext cx="615" cy="481"/>
              </a:xfrm>
              <a:prstGeom prst="rect">
                <a:avLst/>
              </a:prstGeom>
            </p:spPr>
          </p:pic>
          <p:pic>
            <p:nvPicPr>
              <p:cNvPr id="95" name="图片 94" descr="C:/Users/ADMINI~1/AppData/Local/Temp/kaimatting/20200714193258/output_aiMatting_20200714193301.pngoutput_aiMatting_20200714193301">
                <a:extLst>
                  <a:ext uri="{FF2B5EF4-FFF2-40B4-BE49-F238E27FC236}">
                    <a16:creationId xmlns:a16="http://schemas.microsoft.com/office/drawing/2014/main" id="{DC0A86DD-98D8-4838-8CF7-64C241B5BECB}"/>
                  </a:ext>
                </a:extLst>
              </p:cNvPr>
              <p:cNvPicPr>
                <a:picLocks noChangeAspect="1"/>
              </p:cNvPicPr>
              <p:nvPr/>
            </p:nvPicPr>
            <p:blipFill>
              <a:blip r:embed="rId2"/>
              <a:stretch>
                <a:fillRect/>
              </a:stretch>
            </p:blipFill>
            <p:spPr>
              <a:xfrm>
                <a:off x="11992" y="2243"/>
                <a:ext cx="615" cy="481"/>
              </a:xfrm>
              <a:prstGeom prst="rect">
                <a:avLst/>
              </a:prstGeom>
            </p:spPr>
          </p:pic>
          <p:pic>
            <p:nvPicPr>
              <p:cNvPr id="96" name="图片 95" descr="C:/Users/ADMINI~1/AppData/Local/Temp/kaimatting/20200714193258/output_aiMatting_20200714193301.pngoutput_aiMatting_20200714193301">
                <a:extLst>
                  <a:ext uri="{FF2B5EF4-FFF2-40B4-BE49-F238E27FC236}">
                    <a16:creationId xmlns:a16="http://schemas.microsoft.com/office/drawing/2014/main" id="{EB89035A-BBFF-4FD8-9398-0066EB65137D}"/>
                  </a:ext>
                </a:extLst>
              </p:cNvPr>
              <p:cNvPicPr>
                <a:picLocks noChangeAspect="1"/>
              </p:cNvPicPr>
              <p:nvPr/>
            </p:nvPicPr>
            <p:blipFill>
              <a:blip r:embed="rId2"/>
              <a:stretch>
                <a:fillRect/>
              </a:stretch>
            </p:blipFill>
            <p:spPr>
              <a:xfrm>
                <a:off x="11008" y="2243"/>
                <a:ext cx="615" cy="481"/>
              </a:xfrm>
              <a:prstGeom prst="rect">
                <a:avLst/>
              </a:prstGeom>
            </p:spPr>
          </p:pic>
          <p:sp>
            <p:nvSpPr>
              <p:cNvPr id="97" name="矩形 96">
                <a:extLst>
                  <a:ext uri="{FF2B5EF4-FFF2-40B4-BE49-F238E27FC236}">
                    <a16:creationId xmlns:a16="http://schemas.microsoft.com/office/drawing/2014/main" id="{8A482EC5-5E70-4879-A6D6-8515C3E16791}"/>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B09CBF38-B809-4A79-8839-B5C2FE3C4ADF}"/>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9DA95AA-D2F4-4314-B58D-A523C8C3A3BE}"/>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C933A805-07FA-40E8-811C-51C96D2C531E}"/>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0ECA712E-5126-40C8-B82F-1F350BC715E9}"/>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连接符 101">
                <a:extLst>
                  <a:ext uri="{FF2B5EF4-FFF2-40B4-BE49-F238E27FC236}">
                    <a16:creationId xmlns:a16="http://schemas.microsoft.com/office/drawing/2014/main" id="{D91018F7-64E6-40C4-94B5-8CA2951AC2C5}"/>
                  </a:ext>
                </a:extLst>
              </p:cNvPr>
              <p:cNvCxnSpPr>
                <a:endCxn id="100"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4B8F4B2C-2DCE-4047-8298-7EABC3898BBD}"/>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BF356A4B-0BC4-479D-A125-B998C2F5FACD}"/>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AB385234-F0F2-4EC5-AC3B-3451E6BAD4CA}"/>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E66FAF70-02C0-4A39-826C-83BD252CE067}"/>
                  </a:ext>
                </a:extLst>
              </p:cNvPr>
              <p:cNvSpPr txBox="1"/>
              <p:nvPr/>
            </p:nvSpPr>
            <p:spPr>
              <a:xfrm>
                <a:off x="11196" y="4802"/>
                <a:ext cx="2012" cy="1223"/>
              </a:xfrm>
              <a:prstGeom prst="rect">
                <a:avLst/>
              </a:prstGeom>
              <a:noFill/>
            </p:spPr>
            <p:txBody>
              <a:bodyPr wrap="square" rtlCol="0">
                <a:spAutoFit/>
              </a:bodyPr>
              <a:lstStyle/>
              <a:p>
                <a:pPr algn="ctr"/>
                <a:r>
                  <a:rPr lang="zh-CN" altLang="zh-CN" sz="1200"/>
                  <a:t>集装箱</a:t>
                </a:r>
                <a:r>
                  <a:rPr lang="en-US" altLang="zh-CN" sz="1200"/>
                  <a:t>01</a:t>
                </a:r>
              </a:p>
            </p:txBody>
          </p:sp>
        </p:grpSp>
        <p:grpSp>
          <p:nvGrpSpPr>
            <p:cNvPr id="14" name="组合 13">
              <a:extLst>
                <a:ext uri="{FF2B5EF4-FFF2-40B4-BE49-F238E27FC236}">
                  <a16:creationId xmlns:a16="http://schemas.microsoft.com/office/drawing/2014/main" id="{3802043F-1A03-4C8B-8D7D-3C93FF26F520}"/>
                </a:ext>
              </a:extLst>
            </p:cNvPr>
            <p:cNvGrpSpPr/>
            <p:nvPr/>
          </p:nvGrpSpPr>
          <p:grpSpPr>
            <a:xfrm>
              <a:off x="10346" y="5002"/>
              <a:ext cx="1719" cy="2562"/>
              <a:chOff x="10393" y="2243"/>
              <a:chExt cx="2725" cy="3782"/>
            </a:xfrm>
          </p:grpSpPr>
          <p:pic>
            <p:nvPicPr>
              <p:cNvPr id="79" name="图片 78" descr="C:/Users/ADMINI~1/AppData/Local/Temp/kaimatting/20200714193258/output_aiMatting_20200714193301.pngoutput_aiMatting_20200714193301">
                <a:extLst>
                  <a:ext uri="{FF2B5EF4-FFF2-40B4-BE49-F238E27FC236}">
                    <a16:creationId xmlns:a16="http://schemas.microsoft.com/office/drawing/2014/main" id="{8EA8F76C-4B13-44BB-A5EC-CACD5BE20B73}"/>
                  </a:ext>
                </a:extLst>
              </p:cNvPr>
              <p:cNvPicPr>
                <a:picLocks noChangeAspect="1"/>
              </p:cNvPicPr>
              <p:nvPr/>
            </p:nvPicPr>
            <p:blipFill>
              <a:blip r:embed="rId2"/>
              <a:stretch>
                <a:fillRect/>
              </a:stretch>
            </p:blipFill>
            <p:spPr>
              <a:xfrm>
                <a:off x="10393" y="3621"/>
                <a:ext cx="615" cy="481"/>
              </a:xfrm>
              <a:prstGeom prst="rect">
                <a:avLst/>
              </a:prstGeom>
            </p:spPr>
          </p:pic>
          <p:pic>
            <p:nvPicPr>
              <p:cNvPr id="80" name="图片 79" descr="C:/Users/ADMINI~1/AppData/Local/Temp/kaimatting/20200714193258/output_aiMatting_20200714193301.pngoutput_aiMatting_20200714193301">
                <a:extLst>
                  <a:ext uri="{FF2B5EF4-FFF2-40B4-BE49-F238E27FC236}">
                    <a16:creationId xmlns:a16="http://schemas.microsoft.com/office/drawing/2014/main" id="{613D4574-51E1-4280-A941-084BDB5A0AC6}"/>
                  </a:ext>
                </a:extLst>
              </p:cNvPr>
              <p:cNvPicPr>
                <a:picLocks noChangeAspect="1"/>
              </p:cNvPicPr>
              <p:nvPr/>
            </p:nvPicPr>
            <p:blipFill>
              <a:blip r:embed="rId2"/>
              <a:stretch>
                <a:fillRect/>
              </a:stretch>
            </p:blipFill>
            <p:spPr>
              <a:xfrm>
                <a:off x="10393" y="2761"/>
                <a:ext cx="615" cy="481"/>
              </a:xfrm>
              <a:prstGeom prst="rect">
                <a:avLst/>
              </a:prstGeom>
            </p:spPr>
          </p:pic>
          <p:pic>
            <p:nvPicPr>
              <p:cNvPr id="81" name="图片 80" descr="C:/Users/ADMINI~1/AppData/Local/Temp/kaimatting/20200714193258/output_aiMatting_20200714193301.pngoutput_aiMatting_20200714193301">
                <a:extLst>
                  <a:ext uri="{FF2B5EF4-FFF2-40B4-BE49-F238E27FC236}">
                    <a16:creationId xmlns:a16="http://schemas.microsoft.com/office/drawing/2014/main" id="{FF4A7A5C-8802-4F6E-954F-94BCCA1ADE8D}"/>
                  </a:ext>
                </a:extLst>
              </p:cNvPr>
              <p:cNvPicPr>
                <a:picLocks noChangeAspect="1"/>
              </p:cNvPicPr>
              <p:nvPr/>
            </p:nvPicPr>
            <p:blipFill>
              <a:blip r:embed="rId2"/>
              <a:stretch>
                <a:fillRect/>
              </a:stretch>
            </p:blipFill>
            <p:spPr>
              <a:xfrm>
                <a:off x="11992" y="2243"/>
                <a:ext cx="615" cy="481"/>
              </a:xfrm>
              <a:prstGeom prst="rect">
                <a:avLst/>
              </a:prstGeom>
            </p:spPr>
          </p:pic>
          <p:pic>
            <p:nvPicPr>
              <p:cNvPr id="82" name="图片 81" descr="C:/Users/ADMINI~1/AppData/Local/Temp/kaimatting/20200714193258/output_aiMatting_20200714193301.pngoutput_aiMatting_20200714193301">
                <a:extLst>
                  <a:ext uri="{FF2B5EF4-FFF2-40B4-BE49-F238E27FC236}">
                    <a16:creationId xmlns:a16="http://schemas.microsoft.com/office/drawing/2014/main" id="{8E179D13-92A5-4076-918D-C90969F9D6C5}"/>
                  </a:ext>
                </a:extLst>
              </p:cNvPr>
              <p:cNvPicPr>
                <a:picLocks noChangeAspect="1"/>
              </p:cNvPicPr>
              <p:nvPr/>
            </p:nvPicPr>
            <p:blipFill>
              <a:blip r:embed="rId2"/>
              <a:stretch>
                <a:fillRect/>
              </a:stretch>
            </p:blipFill>
            <p:spPr>
              <a:xfrm>
                <a:off x="11008" y="2243"/>
                <a:ext cx="615" cy="481"/>
              </a:xfrm>
              <a:prstGeom prst="rect">
                <a:avLst/>
              </a:prstGeom>
            </p:spPr>
          </p:pic>
          <p:sp>
            <p:nvSpPr>
              <p:cNvPr id="83" name="矩形 82">
                <a:extLst>
                  <a:ext uri="{FF2B5EF4-FFF2-40B4-BE49-F238E27FC236}">
                    <a16:creationId xmlns:a16="http://schemas.microsoft.com/office/drawing/2014/main" id="{5D56BEEE-D922-4C1D-9F5E-B44E1F8A40B0}"/>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A6B4FE00-0B60-4D81-AFA5-382EE43E15A5}"/>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0CCFA7D1-8CAD-4F8F-9A18-5A68EE28214B}"/>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8576C136-3E68-4483-8A65-60ABBF6D1517}"/>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D42B5BB-4242-458E-AA55-20F3A51F0D5A}"/>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308B8870-35C1-4EB7-AF65-2D75A42A2373}"/>
                  </a:ext>
                </a:extLst>
              </p:cNvPr>
              <p:cNvCxnSpPr>
                <a:endCxn id="86"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A3064BE2-3EA0-4A21-B83E-28258EBD5DD1}"/>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5985C87E-0DDB-4A98-9DEF-CFBDEB5AED54}"/>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E609A24-0BEF-4A32-8AD4-39EE6040A9E6}"/>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E05BBFD5-0735-4829-8451-CB0159D46C91}"/>
                  </a:ext>
                </a:extLst>
              </p:cNvPr>
              <p:cNvSpPr txBox="1"/>
              <p:nvPr/>
            </p:nvSpPr>
            <p:spPr>
              <a:xfrm>
                <a:off x="10924" y="4802"/>
                <a:ext cx="2194" cy="1223"/>
              </a:xfrm>
              <a:prstGeom prst="rect">
                <a:avLst/>
              </a:prstGeom>
              <a:noFill/>
            </p:spPr>
            <p:txBody>
              <a:bodyPr wrap="square" rtlCol="0">
                <a:spAutoFit/>
              </a:bodyPr>
              <a:lstStyle/>
              <a:p>
                <a:pPr algn="ctr"/>
                <a:r>
                  <a:rPr lang="zh-CN" altLang="zh-CN" sz="1200"/>
                  <a:t>集装箱</a:t>
                </a:r>
                <a:r>
                  <a:rPr lang="en-US" altLang="zh-CN" sz="1200"/>
                  <a:t>10</a:t>
                </a:r>
              </a:p>
            </p:txBody>
          </p:sp>
        </p:grpSp>
        <p:grpSp>
          <p:nvGrpSpPr>
            <p:cNvPr id="15" name="组合 14">
              <a:extLst>
                <a:ext uri="{FF2B5EF4-FFF2-40B4-BE49-F238E27FC236}">
                  <a16:creationId xmlns:a16="http://schemas.microsoft.com/office/drawing/2014/main" id="{4AF188EC-34DE-4DB9-B5C0-91DA2E810169}"/>
                </a:ext>
              </a:extLst>
            </p:cNvPr>
            <p:cNvGrpSpPr/>
            <p:nvPr/>
          </p:nvGrpSpPr>
          <p:grpSpPr>
            <a:xfrm>
              <a:off x="10346" y="2076"/>
              <a:ext cx="1666" cy="2497"/>
              <a:chOff x="10393" y="2243"/>
              <a:chExt cx="2641" cy="3686"/>
            </a:xfrm>
          </p:grpSpPr>
          <p:pic>
            <p:nvPicPr>
              <p:cNvPr id="65" name="图片 64" descr="C:/Users/ADMINI~1/AppData/Local/Temp/kaimatting/20200714193258/output_aiMatting_20200714193301.pngoutput_aiMatting_20200714193301">
                <a:extLst>
                  <a:ext uri="{FF2B5EF4-FFF2-40B4-BE49-F238E27FC236}">
                    <a16:creationId xmlns:a16="http://schemas.microsoft.com/office/drawing/2014/main" id="{58029B8F-4410-479B-8128-00B19A9BE48D}"/>
                  </a:ext>
                </a:extLst>
              </p:cNvPr>
              <p:cNvPicPr>
                <a:picLocks noChangeAspect="1"/>
              </p:cNvPicPr>
              <p:nvPr/>
            </p:nvPicPr>
            <p:blipFill>
              <a:blip r:embed="rId2"/>
              <a:stretch>
                <a:fillRect/>
              </a:stretch>
            </p:blipFill>
            <p:spPr>
              <a:xfrm>
                <a:off x="10393" y="3621"/>
                <a:ext cx="615" cy="481"/>
              </a:xfrm>
              <a:prstGeom prst="rect">
                <a:avLst/>
              </a:prstGeom>
            </p:spPr>
          </p:pic>
          <p:pic>
            <p:nvPicPr>
              <p:cNvPr id="66" name="图片 65" descr="C:/Users/ADMINI~1/AppData/Local/Temp/kaimatting/20200714193258/output_aiMatting_20200714193301.pngoutput_aiMatting_20200714193301">
                <a:extLst>
                  <a:ext uri="{FF2B5EF4-FFF2-40B4-BE49-F238E27FC236}">
                    <a16:creationId xmlns:a16="http://schemas.microsoft.com/office/drawing/2014/main" id="{F1A32626-AC6C-4CBA-B005-54C12F0B3FA4}"/>
                  </a:ext>
                </a:extLst>
              </p:cNvPr>
              <p:cNvPicPr>
                <a:picLocks noChangeAspect="1"/>
              </p:cNvPicPr>
              <p:nvPr/>
            </p:nvPicPr>
            <p:blipFill>
              <a:blip r:embed="rId2"/>
              <a:stretch>
                <a:fillRect/>
              </a:stretch>
            </p:blipFill>
            <p:spPr>
              <a:xfrm>
                <a:off x="10393" y="2761"/>
                <a:ext cx="615" cy="481"/>
              </a:xfrm>
              <a:prstGeom prst="rect">
                <a:avLst/>
              </a:prstGeom>
            </p:spPr>
          </p:pic>
          <p:pic>
            <p:nvPicPr>
              <p:cNvPr id="67" name="图片 66" descr="C:/Users/ADMINI~1/AppData/Local/Temp/kaimatting/20200714193258/output_aiMatting_20200714193301.pngoutput_aiMatting_20200714193301">
                <a:extLst>
                  <a:ext uri="{FF2B5EF4-FFF2-40B4-BE49-F238E27FC236}">
                    <a16:creationId xmlns:a16="http://schemas.microsoft.com/office/drawing/2014/main" id="{763827F6-49F8-40A8-9114-1321E43F6AF3}"/>
                  </a:ext>
                </a:extLst>
              </p:cNvPr>
              <p:cNvPicPr>
                <a:picLocks noChangeAspect="1"/>
              </p:cNvPicPr>
              <p:nvPr/>
            </p:nvPicPr>
            <p:blipFill>
              <a:blip r:embed="rId2"/>
              <a:stretch>
                <a:fillRect/>
              </a:stretch>
            </p:blipFill>
            <p:spPr>
              <a:xfrm>
                <a:off x="11992" y="2243"/>
                <a:ext cx="615" cy="481"/>
              </a:xfrm>
              <a:prstGeom prst="rect">
                <a:avLst/>
              </a:prstGeom>
            </p:spPr>
          </p:pic>
          <p:pic>
            <p:nvPicPr>
              <p:cNvPr id="68" name="图片 67" descr="C:/Users/ADMINI~1/AppData/Local/Temp/kaimatting/20200714193258/output_aiMatting_20200714193301.pngoutput_aiMatting_20200714193301">
                <a:extLst>
                  <a:ext uri="{FF2B5EF4-FFF2-40B4-BE49-F238E27FC236}">
                    <a16:creationId xmlns:a16="http://schemas.microsoft.com/office/drawing/2014/main" id="{2B7F5CAD-4206-482F-A54A-50C9D617FABF}"/>
                  </a:ext>
                </a:extLst>
              </p:cNvPr>
              <p:cNvPicPr>
                <a:picLocks noChangeAspect="1"/>
              </p:cNvPicPr>
              <p:nvPr/>
            </p:nvPicPr>
            <p:blipFill>
              <a:blip r:embed="rId2"/>
              <a:stretch>
                <a:fillRect/>
              </a:stretch>
            </p:blipFill>
            <p:spPr>
              <a:xfrm>
                <a:off x="11008" y="2243"/>
                <a:ext cx="615" cy="481"/>
              </a:xfrm>
              <a:prstGeom prst="rect">
                <a:avLst/>
              </a:prstGeom>
            </p:spPr>
          </p:pic>
          <p:sp>
            <p:nvSpPr>
              <p:cNvPr id="69" name="矩形 68">
                <a:extLst>
                  <a:ext uri="{FF2B5EF4-FFF2-40B4-BE49-F238E27FC236}">
                    <a16:creationId xmlns:a16="http://schemas.microsoft.com/office/drawing/2014/main" id="{8884AD86-0A0F-43A2-BC08-398BD64646FF}"/>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02779FB6-1AD8-4A93-A29F-B8FEE3AAB8FC}"/>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0528D0B-04F5-41FE-9148-9089BBD2DD59}"/>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14E34C5-EFDC-433B-8FCC-E6DD3AA81E07}"/>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F55A8AB-E8C7-4CCC-BF8A-5764FAE089E6}"/>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078F44FF-8B0C-459A-B1E2-3D05FE99AF08}"/>
                  </a:ext>
                </a:extLst>
              </p:cNvPr>
              <p:cNvCxnSpPr>
                <a:endCxn id="72"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FCEDD092-C503-4AF7-9BF6-3B77D67F43E7}"/>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08FE21E9-7906-4AF3-8A36-5EC5635CA781}"/>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B3F5364-3704-4A2F-BD11-DDC981394897}"/>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744A9788-BAA3-4BAA-A832-866C57A7050B}"/>
                  </a:ext>
                </a:extLst>
              </p:cNvPr>
              <p:cNvSpPr txBox="1"/>
              <p:nvPr/>
            </p:nvSpPr>
            <p:spPr>
              <a:xfrm>
                <a:off x="11008" y="4706"/>
                <a:ext cx="2026" cy="1223"/>
              </a:xfrm>
              <a:prstGeom prst="rect">
                <a:avLst/>
              </a:prstGeom>
              <a:noFill/>
            </p:spPr>
            <p:txBody>
              <a:bodyPr wrap="square" rtlCol="0">
                <a:spAutoFit/>
              </a:bodyPr>
              <a:lstStyle/>
              <a:p>
                <a:pPr algn="ctr"/>
                <a:r>
                  <a:rPr lang="zh-CN" altLang="zh-CN" sz="1200"/>
                  <a:t>集装箱</a:t>
                </a:r>
                <a:r>
                  <a:rPr lang="en-US" altLang="zh-CN" sz="1200"/>
                  <a:t>00</a:t>
                </a:r>
              </a:p>
            </p:txBody>
          </p:sp>
        </p:grpSp>
        <p:grpSp>
          <p:nvGrpSpPr>
            <p:cNvPr id="16" name="组合 15">
              <a:extLst>
                <a:ext uri="{FF2B5EF4-FFF2-40B4-BE49-F238E27FC236}">
                  <a16:creationId xmlns:a16="http://schemas.microsoft.com/office/drawing/2014/main" id="{E3F7C1FD-770C-4E91-8FEE-3DA36CBEF105}"/>
                </a:ext>
              </a:extLst>
            </p:cNvPr>
            <p:cNvGrpSpPr/>
            <p:nvPr/>
          </p:nvGrpSpPr>
          <p:grpSpPr>
            <a:xfrm>
              <a:off x="13242" y="7746"/>
              <a:ext cx="1600" cy="1568"/>
              <a:chOff x="10393" y="2243"/>
              <a:chExt cx="2536" cy="2314"/>
            </a:xfrm>
          </p:grpSpPr>
          <p:pic>
            <p:nvPicPr>
              <p:cNvPr id="52" name="图片 51" descr="C:/Users/ADMINI~1/AppData/Local/Temp/kaimatting/20200714193258/output_aiMatting_20200714193301.pngoutput_aiMatting_20200714193301">
                <a:extLst>
                  <a:ext uri="{FF2B5EF4-FFF2-40B4-BE49-F238E27FC236}">
                    <a16:creationId xmlns:a16="http://schemas.microsoft.com/office/drawing/2014/main" id="{5A04991B-C003-4576-A2F1-B5656FC27D8D}"/>
                  </a:ext>
                </a:extLst>
              </p:cNvPr>
              <p:cNvPicPr>
                <a:picLocks noChangeAspect="1"/>
              </p:cNvPicPr>
              <p:nvPr/>
            </p:nvPicPr>
            <p:blipFill>
              <a:blip r:embed="rId2"/>
              <a:stretch>
                <a:fillRect/>
              </a:stretch>
            </p:blipFill>
            <p:spPr>
              <a:xfrm>
                <a:off x="10393" y="3621"/>
                <a:ext cx="615" cy="481"/>
              </a:xfrm>
              <a:prstGeom prst="rect">
                <a:avLst/>
              </a:prstGeom>
            </p:spPr>
          </p:pic>
          <p:pic>
            <p:nvPicPr>
              <p:cNvPr id="53" name="图片 52" descr="C:/Users/ADMINI~1/AppData/Local/Temp/kaimatting/20200714193258/output_aiMatting_20200714193301.pngoutput_aiMatting_20200714193301">
                <a:extLst>
                  <a:ext uri="{FF2B5EF4-FFF2-40B4-BE49-F238E27FC236}">
                    <a16:creationId xmlns:a16="http://schemas.microsoft.com/office/drawing/2014/main" id="{1D1931C4-22DD-4C0A-9E42-43D4C5A3F9A1}"/>
                  </a:ext>
                </a:extLst>
              </p:cNvPr>
              <p:cNvPicPr>
                <a:picLocks noChangeAspect="1"/>
              </p:cNvPicPr>
              <p:nvPr/>
            </p:nvPicPr>
            <p:blipFill>
              <a:blip r:embed="rId2"/>
              <a:stretch>
                <a:fillRect/>
              </a:stretch>
            </p:blipFill>
            <p:spPr>
              <a:xfrm>
                <a:off x="10393" y="2761"/>
                <a:ext cx="615" cy="481"/>
              </a:xfrm>
              <a:prstGeom prst="rect">
                <a:avLst/>
              </a:prstGeom>
            </p:spPr>
          </p:pic>
          <p:pic>
            <p:nvPicPr>
              <p:cNvPr id="54" name="图片 53" descr="C:/Users/ADMINI~1/AppData/Local/Temp/kaimatting/20200714193258/output_aiMatting_20200714193301.pngoutput_aiMatting_20200714193301">
                <a:extLst>
                  <a:ext uri="{FF2B5EF4-FFF2-40B4-BE49-F238E27FC236}">
                    <a16:creationId xmlns:a16="http://schemas.microsoft.com/office/drawing/2014/main" id="{BE517D22-2686-48A7-8880-7EECA60C47BC}"/>
                  </a:ext>
                </a:extLst>
              </p:cNvPr>
              <p:cNvPicPr>
                <a:picLocks noChangeAspect="1"/>
              </p:cNvPicPr>
              <p:nvPr/>
            </p:nvPicPr>
            <p:blipFill>
              <a:blip r:embed="rId2"/>
              <a:stretch>
                <a:fillRect/>
              </a:stretch>
            </p:blipFill>
            <p:spPr>
              <a:xfrm>
                <a:off x="11992" y="2243"/>
                <a:ext cx="615" cy="481"/>
              </a:xfrm>
              <a:prstGeom prst="rect">
                <a:avLst/>
              </a:prstGeom>
            </p:spPr>
          </p:pic>
          <p:pic>
            <p:nvPicPr>
              <p:cNvPr id="55" name="图片 54" descr="C:/Users/ADMINI~1/AppData/Local/Temp/kaimatting/20200714193258/output_aiMatting_20200714193301.pngoutput_aiMatting_20200714193301">
                <a:extLst>
                  <a:ext uri="{FF2B5EF4-FFF2-40B4-BE49-F238E27FC236}">
                    <a16:creationId xmlns:a16="http://schemas.microsoft.com/office/drawing/2014/main" id="{912F4AF7-1E02-4A52-BD1D-6BB25743FCDF}"/>
                  </a:ext>
                </a:extLst>
              </p:cNvPr>
              <p:cNvPicPr>
                <a:picLocks noChangeAspect="1"/>
              </p:cNvPicPr>
              <p:nvPr/>
            </p:nvPicPr>
            <p:blipFill>
              <a:blip r:embed="rId2"/>
              <a:stretch>
                <a:fillRect/>
              </a:stretch>
            </p:blipFill>
            <p:spPr>
              <a:xfrm>
                <a:off x="11008" y="2243"/>
                <a:ext cx="615" cy="481"/>
              </a:xfrm>
              <a:prstGeom prst="rect">
                <a:avLst/>
              </a:prstGeom>
            </p:spPr>
          </p:pic>
          <p:sp>
            <p:nvSpPr>
              <p:cNvPr id="56" name="矩形 55">
                <a:extLst>
                  <a:ext uri="{FF2B5EF4-FFF2-40B4-BE49-F238E27FC236}">
                    <a16:creationId xmlns:a16="http://schemas.microsoft.com/office/drawing/2014/main" id="{FAA553E8-4555-4126-A357-3DB1B594A06E}"/>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639F4F6-8E11-440A-AEB8-F9F19F126C8E}"/>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7E78D45-30E1-41A5-BB4B-BF0D5C33E1A1}"/>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E0F2DF81-1BC7-4B26-812B-FA0E5E2FD137}"/>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6B64B683-9909-407D-9636-8D1F74BB1C51}"/>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F5E2F4BC-8D5B-4828-BC93-BCEC19DAC532}"/>
                  </a:ext>
                </a:extLst>
              </p:cNvPr>
              <p:cNvCxnSpPr>
                <a:endCxn id="59"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F5BBC85-6F70-40A6-81B3-12995EC96F89}"/>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D600A16-90B2-477D-BC91-F4FE2BFD3B2B}"/>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B5782AB-E6BA-4794-BDAB-3BB153A9F7A8}"/>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29C2E8CA-2BA3-4B1B-9990-CBBE46EEFADD}"/>
                </a:ext>
              </a:extLst>
            </p:cNvPr>
            <p:cNvGrpSpPr/>
            <p:nvPr/>
          </p:nvGrpSpPr>
          <p:grpSpPr>
            <a:xfrm>
              <a:off x="10346" y="7746"/>
              <a:ext cx="1816" cy="2230"/>
              <a:chOff x="10393" y="2243"/>
              <a:chExt cx="2879" cy="3291"/>
            </a:xfrm>
          </p:grpSpPr>
          <p:pic>
            <p:nvPicPr>
              <p:cNvPr id="38" name="图片 37" descr="C:/Users/ADMINI~1/AppData/Local/Temp/kaimatting/20200714193258/output_aiMatting_20200714193301.pngoutput_aiMatting_20200714193301">
                <a:extLst>
                  <a:ext uri="{FF2B5EF4-FFF2-40B4-BE49-F238E27FC236}">
                    <a16:creationId xmlns:a16="http://schemas.microsoft.com/office/drawing/2014/main" id="{E601F20F-2FE3-413B-BCAA-08ED60735EA8}"/>
                  </a:ext>
                </a:extLst>
              </p:cNvPr>
              <p:cNvPicPr>
                <a:picLocks noChangeAspect="1"/>
              </p:cNvPicPr>
              <p:nvPr/>
            </p:nvPicPr>
            <p:blipFill>
              <a:blip r:embed="rId2"/>
              <a:stretch>
                <a:fillRect/>
              </a:stretch>
            </p:blipFill>
            <p:spPr>
              <a:xfrm>
                <a:off x="10393" y="3621"/>
                <a:ext cx="615" cy="481"/>
              </a:xfrm>
              <a:prstGeom prst="rect">
                <a:avLst/>
              </a:prstGeom>
            </p:spPr>
          </p:pic>
          <p:pic>
            <p:nvPicPr>
              <p:cNvPr id="39" name="图片 38" descr="C:/Users/ADMINI~1/AppData/Local/Temp/kaimatting/20200714193258/output_aiMatting_20200714193301.pngoutput_aiMatting_20200714193301">
                <a:extLst>
                  <a:ext uri="{FF2B5EF4-FFF2-40B4-BE49-F238E27FC236}">
                    <a16:creationId xmlns:a16="http://schemas.microsoft.com/office/drawing/2014/main" id="{FA005239-15AD-493B-A41B-DD2F5C49F27A}"/>
                  </a:ext>
                </a:extLst>
              </p:cNvPr>
              <p:cNvPicPr>
                <a:picLocks noChangeAspect="1"/>
              </p:cNvPicPr>
              <p:nvPr/>
            </p:nvPicPr>
            <p:blipFill>
              <a:blip r:embed="rId2"/>
              <a:stretch>
                <a:fillRect/>
              </a:stretch>
            </p:blipFill>
            <p:spPr>
              <a:xfrm>
                <a:off x="10393" y="2761"/>
                <a:ext cx="615" cy="481"/>
              </a:xfrm>
              <a:prstGeom prst="rect">
                <a:avLst/>
              </a:prstGeom>
            </p:spPr>
          </p:pic>
          <p:pic>
            <p:nvPicPr>
              <p:cNvPr id="40" name="图片 39" descr="C:/Users/ADMINI~1/AppData/Local/Temp/kaimatting/20200714193258/output_aiMatting_20200714193301.pngoutput_aiMatting_20200714193301">
                <a:extLst>
                  <a:ext uri="{FF2B5EF4-FFF2-40B4-BE49-F238E27FC236}">
                    <a16:creationId xmlns:a16="http://schemas.microsoft.com/office/drawing/2014/main" id="{EA3358B9-9E0A-4DDC-8BFB-34DE651ED9A9}"/>
                  </a:ext>
                </a:extLst>
              </p:cNvPr>
              <p:cNvPicPr>
                <a:picLocks noChangeAspect="1"/>
              </p:cNvPicPr>
              <p:nvPr/>
            </p:nvPicPr>
            <p:blipFill>
              <a:blip r:embed="rId2"/>
              <a:stretch>
                <a:fillRect/>
              </a:stretch>
            </p:blipFill>
            <p:spPr>
              <a:xfrm>
                <a:off x="11992" y="2243"/>
                <a:ext cx="615" cy="481"/>
              </a:xfrm>
              <a:prstGeom prst="rect">
                <a:avLst/>
              </a:prstGeom>
            </p:spPr>
          </p:pic>
          <p:pic>
            <p:nvPicPr>
              <p:cNvPr id="41" name="图片 40" descr="C:/Users/ADMINI~1/AppData/Local/Temp/kaimatting/20200714193258/output_aiMatting_20200714193301.pngoutput_aiMatting_20200714193301">
                <a:extLst>
                  <a:ext uri="{FF2B5EF4-FFF2-40B4-BE49-F238E27FC236}">
                    <a16:creationId xmlns:a16="http://schemas.microsoft.com/office/drawing/2014/main" id="{D04BF8CA-C067-44F7-AD40-519CA4F0B61A}"/>
                  </a:ext>
                </a:extLst>
              </p:cNvPr>
              <p:cNvPicPr>
                <a:picLocks noChangeAspect="1"/>
              </p:cNvPicPr>
              <p:nvPr/>
            </p:nvPicPr>
            <p:blipFill>
              <a:blip r:embed="rId2"/>
              <a:stretch>
                <a:fillRect/>
              </a:stretch>
            </p:blipFill>
            <p:spPr>
              <a:xfrm>
                <a:off x="11008" y="2243"/>
                <a:ext cx="615" cy="481"/>
              </a:xfrm>
              <a:prstGeom prst="rect">
                <a:avLst/>
              </a:prstGeom>
            </p:spPr>
          </p:pic>
          <p:sp>
            <p:nvSpPr>
              <p:cNvPr id="42" name="矩形 41">
                <a:extLst>
                  <a:ext uri="{FF2B5EF4-FFF2-40B4-BE49-F238E27FC236}">
                    <a16:creationId xmlns:a16="http://schemas.microsoft.com/office/drawing/2014/main" id="{D810B2C0-D08A-4CC2-A141-8BDADEB11F81}"/>
                  </a:ext>
                </a:extLst>
              </p:cNvPr>
              <p:cNvSpPr/>
              <p:nvPr/>
            </p:nvSpPr>
            <p:spPr>
              <a:xfrm>
                <a:off x="11228" y="2856"/>
                <a:ext cx="1701" cy="170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B3F4EE7-6F87-497C-8A24-0C045724C1AD}"/>
                  </a:ext>
                </a:extLst>
              </p:cNvPr>
              <p:cNvSpPr/>
              <p:nvPr/>
            </p:nvSpPr>
            <p:spPr>
              <a:xfrm>
                <a:off x="11304"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7996B6D-1966-44AB-B7CD-A04D17B5C551}"/>
                  </a:ext>
                </a:extLst>
              </p:cNvPr>
              <p:cNvSpPr/>
              <p:nvPr/>
            </p:nvSpPr>
            <p:spPr>
              <a:xfrm>
                <a:off x="12271"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9E3E4C5-EDD1-4B35-B048-30DDA0428EC4}"/>
                  </a:ext>
                </a:extLst>
              </p:cNvPr>
              <p:cNvSpPr/>
              <p:nvPr/>
            </p:nvSpPr>
            <p:spPr>
              <a:xfrm>
                <a:off x="11304" y="3818"/>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85D8B66-8AD7-4B87-87F0-27D279C9CE45}"/>
                  </a:ext>
                </a:extLst>
              </p:cNvPr>
              <p:cNvSpPr/>
              <p:nvPr/>
            </p:nvSpPr>
            <p:spPr>
              <a:xfrm>
                <a:off x="12271" y="3006"/>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CAE75C7C-2913-4A1B-BCED-F91346B6EB9D}"/>
                  </a:ext>
                </a:extLst>
              </p:cNvPr>
              <p:cNvCxnSpPr>
                <a:endCxn id="45" idx="2"/>
              </p:cNvCxnSpPr>
              <p:nvPr/>
            </p:nvCxnSpPr>
            <p:spPr>
              <a:xfrm>
                <a:off x="11304" y="2538"/>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83701E2-C8A1-4AD3-BAD5-1971B1B8AF87}"/>
                  </a:ext>
                </a:extLst>
              </p:cNvPr>
              <p:cNvCxnSpPr/>
              <p:nvPr/>
            </p:nvCxnSpPr>
            <p:spPr>
              <a:xfrm>
                <a:off x="12271" y="2567"/>
                <a:ext cx="0" cy="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AC88AE3-025F-4C3B-B336-496CBFA15527}"/>
                  </a:ext>
                </a:extLst>
              </p:cNvPr>
              <p:cNvCxnSpPr/>
              <p:nvPr/>
            </p:nvCxnSpPr>
            <p:spPr>
              <a:xfrm>
                <a:off x="10806" y="3006"/>
                <a:ext cx="1764"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AA4A1D3-057A-4D82-8C1B-806C2685FCA4}"/>
                  </a:ext>
                </a:extLst>
              </p:cNvPr>
              <p:cNvCxnSpPr/>
              <p:nvPr/>
            </p:nvCxnSpPr>
            <p:spPr>
              <a:xfrm>
                <a:off x="10843" y="3818"/>
                <a:ext cx="1764" cy="15"/>
              </a:xfrm>
              <a:prstGeom prst="line">
                <a:avLst/>
              </a:prstGeom>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6ED8C31-9567-4AE3-A917-C59CB59C3EA7}"/>
                  </a:ext>
                </a:extLst>
              </p:cNvPr>
              <p:cNvSpPr txBox="1"/>
              <p:nvPr/>
            </p:nvSpPr>
            <p:spPr>
              <a:xfrm>
                <a:off x="11007" y="4802"/>
                <a:ext cx="2265" cy="732"/>
              </a:xfrm>
              <a:prstGeom prst="rect">
                <a:avLst/>
              </a:prstGeom>
              <a:noFill/>
            </p:spPr>
            <p:txBody>
              <a:bodyPr wrap="square" rtlCol="0">
                <a:spAutoFit/>
              </a:bodyPr>
              <a:lstStyle/>
              <a:p>
                <a:pPr algn="ctr"/>
                <a:r>
                  <a:rPr lang="zh-CN" altLang="zh-CN" sz="1200"/>
                  <a:t>集装箱</a:t>
                </a:r>
                <a:r>
                  <a:rPr lang="en-US" altLang="zh-CN" sz="1200"/>
                  <a:t>20</a:t>
                </a:r>
              </a:p>
            </p:txBody>
          </p:sp>
        </p:grpSp>
        <p:cxnSp>
          <p:nvCxnSpPr>
            <p:cNvPr id="18" name="曲线连接符 141">
              <a:extLst>
                <a:ext uri="{FF2B5EF4-FFF2-40B4-BE49-F238E27FC236}">
                  <a16:creationId xmlns:a16="http://schemas.microsoft.com/office/drawing/2014/main" id="{04FDE44D-0974-41B5-9D7F-B0B76374CFAD}"/>
                </a:ext>
              </a:extLst>
            </p:cNvPr>
            <p:cNvCxnSpPr>
              <a:stCxn id="68" idx="0"/>
              <a:endCxn id="124" idx="0"/>
            </p:cNvCxnSpPr>
            <p:nvPr/>
          </p:nvCxnSpPr>
          <p:spPr>
            <a:xfrm rot="16200000">
              <a:off x="12387" y="617"/>
              <a:ext cx="5" cy="2919"/>
            </a:xfrm>
            <a:prstGeom prst="curvedConnector3">
              <a:avLst>
                <a:gd name="adj1" fmla="val 7560000"/>
              </a:avLst>
            </a:prstGeom>
          </p:spPr>
          <p:style>
            <a:lnRef idx="1">
              <a:schemeClr val="accent1"/>
            </a:lnRef>
            <a:fillRef idx="0">
              <a:schemeClr val="accent1"/>
            </a:fillRef>
            <a:effectRef idx="0">
              <a:schemeClr val="accent1"/>
            </a:effectRef>
            <a:fontRef idx="minor">
              <a:schemeClr val="tx1"/>
            </a:fontRef>
          </p:style>
        </p:cxnSp>
        <p:cxnSp>
          <p:nvCxnSpPr>
            <p:cNvPr id="19" name="曲线连接符 142">
              <a:extLst>
                <a:ext uri="{FF2B5EF4-FFF2-40B4-BE49-F238E27FC236}">
                  <a16:creationId xmlns:a16="http://schemas.microsoft.com/office/drawing/2014/main" id="{3C431A38-3FE4-4595-A421-28581C8D7401}"/>
                </a:ext>
              </a:extLst>
            </p:cNvPr>
            <p:cNvCxnSpPr>
              <a:stCxn id="67" idx="0"/>
              <a:endCxn id="138" idx="0"/>
            </p:cNvCxnSpPr>
            <p:nvPr/>
          </p:nvCxnSpPr>
          <p:spPr>
            <a:xfrm rot="16200000">
              <a:off x="14130" y="-515"/>
              <a:ext cx="10" cy="5173"/>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20" name="曲线连接符 143">
              <a:extLst>
                <a:ext uri="{FF2B5EF4-FFF2-40B4-BE49-F238E27FC236}">
                  <a16:creationId xmlns:a16="http://schemas.microsoft.com/office/drawing/2014/main" id="{36822603-78CB-4A8E-B654-EBCC22E5ED5E}"/>
                </a:ext>
              </a:extLst>
            </p:cNvPr>
            <p:cNvCxnSpPr>
              <a:stCxn id="123" idx="0"/>
              <a:endCxn id="137" idx="0"/>
            </p:cNvCxnSpPr>
            <p:nvPr/>
          </p:nvCxnSpPr>
          <p:spPr>
            <a:xfrm rot="16200000">
              <a:off x="15900" y="634"/>
              <a:ext cx="10" cy="2875"/>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21" name="曲线连接符 144">
              <a:extLst>
                <a:ext uri="{FF2B5EF4-FFF2-40B4-BE49-F238E27FC236}">
                  <a16:creationId xmlns:a16="http://schemas.microsoft.com/office/drawing/2014/main" id="{CE8948E5-4528-416B-A362-10871354C3E8}"/>
                </a:ext>
              </a:extLst>
            </p:cNvPr>
            <p:cNvCxnSpPr>
              <a:stCxn id="66" idx="1"/>
              <a:endCxn id="80" idx="1"/>
            </p:cNvCxnSpPr>
            <p:nvPr/>
          </p:nvCxnSpPr>
          <p:spPr>
            <a:xfrm rot="10800000" flipV="1">
              <a:off x="10346" y="2590"/>
              <a:ext cx="5" cy="2926"/>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22" name="曲线连接符 145">
              <a:extLst>
                <a:ext uri="{FF2B5EF4-FFF2-40B4-BE49-F238E27FC236}">
                  <a16:creationId xmlns:a16="http://schemas.microsoft.com/office/drawing/2014/main" id="{E02A3088-35D6-46B6-A980-88EF1DA5D34D}"/>
                </a:ext>
              </a:extLst>
            </p:cNvPr>
            <p:cNvCxnSpPr>
              <a:stCxn id="65" idx="1"/>
              <a:endCxn id="39" idx="1"/>
            </p:cNvCxnSpPr>
            <p:nvPr/>
          </p:nvCxnSpPr>
          <p:spPr>
            <a:xfrm rot="10800000" flipV="1">
              <a:off x="10346" y="3173"/>
              <a:ext cx="5" cy="5087"/>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23" name="曲线连接符 146">
              <a:extLst>
                <a:ext uri="{FF2B5EF4-FFF2-40B4-BE49-F238E27FC236}">
                  <a16:creationId xmlns:a16="http://schemas.microsoft.com/office/drawing/2014/main" id="{69562CB4-CF2E-423E-B26A-A8D5B60BD4B6}"/>
                </a:ext>
              </a:extLst>
            </p:cNvPr>
            <p:cNvCxnSpPr>
              <a:stCxn id="79" idx="1"/>
              <a:endCxn id="38" idx="1"/>
            </p:cNvCxnSpPr>
            <p:nvPr/>
          </p:nvCxnSpPr>
          <p:spPr>
            <a:xfrm rot="10800000" flipV="1">
              <a:off x="10346" y="6099"/>
              <a:ext cx="5" cy="2744"/>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24" name="曲线连接符 147">
              <a:extLst>
                <a:ext uri="{FF2B5EF4-FFF2-40B4-BE49-F238E27FC236}">
                  <a16:creationId xmlns:a16="http://schemas.microsoft.com/office/drawing/2014/main" id="{C76E7013-E4A5-4BF5-A3E1-60D09417248B}"/>
                </a:ext>
              </a:extLst>
            </p:cNvPr>
            <p:cNvCxnSpPr/>
            <p:nvPr/>
          </p:nvCxnSpPr>
          <p:spPr>
            <a:xfrm rot="16200000">
              <a:off x="12443" y="6289"/>
              <a:ext cx="5" cy="2919"/>
            </a:xfrm>
            <a:prstGeom prst="curvedConnector3">
              <a:avLst>
                <a:gd name="adj1" fmla="val 7560000"/>
              </a:avLst>
            </a:prstGeom>
          </p:spPr>
          <p:style>
            <a:lnRef idx="1">
              <a:schemeClr val="accent1"/>
            </a:lnRef>
            <a:fillRef idx="0">
              <a:schemeClr val="accent1"/>
            </a:fillRef>
            <a:effectRef idx="0">
              <a:schemeClr val="accent1"/>
            </a:effectRef>
            <a:fontRef idx="minor">
              <a:schemeClr val="tx1"/>
            </a:fontRef>
          </p:style>
        </p:cxnSp>
        <p:cxnSp>
          <p:nvCxnSpPr>
            <p:cNvPr id="25" name="曲线连接符 148">
              <a:extLst>
                <a:ext uri="{FF2B5EF4-FFF2-40B4-BE49-F238E27FC236}">
                  <a16:creationId xmlns:a16="http://schemas.microsoft.com/office/drawing/2014/main" id="{48CF938E-7ECA-40D5-BCA2-1A1685D8473A}"/>
                </a:ext>
              </a:extLst>
            </p:cNvPr>
            <p:cNvCxnSpPr/>
            <p:nvPr/>
          </p:nvCxnSpPr>
          <p:spPr>
            <a:xfrm rot="16200000">
              <a:off x="12400" y="3545"/>
              <a:ext cx="5" cy="2919"/>
            </a:xfrm>
            <a:prstGeom prst="curvedConnector3">
              <a:avLst>
                <a:gd name="adj1" fmla="val 7560000"/>
              </a:avLst>
            </a:prstGeom>
          </p:spPr>
          <p:style>
            <a:lnRef idx="1">
              <a:schemeClr val="accent1"/>
            </a:lnRef>
            <a:fillRef idx="0">
              <a:schemeClr val="accent1"/>
            </a:fillRef>
            <a:effectRef idx="0">
              <a:schemeClr val="accent1"/>
            </a:effectRef>
            <a:fontRef idx="minor">
              <a:schemeClr val="tx1"/>
            </a:fontRef>
          </p:style>
        </p:cxnSp>
        <p:cxnSp>
          <p:nvCxnSpPr>
            <p:cNvPr id="26" name="曲线连接符 149">
              <a:extLst>
                <a:ext uri="{FF2B5EF4-FFF2-40B4-BE49-F238E27FC236}">
                  <a16:creationId xmlns:a16="http://schemas.microsoft.com/office/drawing/2014/main" id="{0F8FB785-E125-49A2-81F1-7ADEE2DB356D}"/>
                </a:ext>
              </a:extLst>
            </p:cNvPr>
            <p:cNvCxnSpPr/>
            <p:nvPr/>
          </p:nvCxnSpPr>
          <p:spPr>
            <a:xfrm rot="16200000">
              <a:off x="14120" y="2425"/>
              <a:ext cx="10" cy="5173"/>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27" name="曲线连接符 150">
              <a:extLst>
                <a:ext uri="{FF2B5EF4-FFF2-40B4-BE49-F238E27FC236}">
                  <a16:creationId xmlns:a16="http://schemas.microsoft.com/office/drawing/2014/main" id="{BBEAEAE7-21F4-4822-9826-FFCB6A9C9C21}"/>
                </a:ext>
              </a:extLst>
            </p:cNvPr>
            <p:cNvCxnSpPr/>
            <p:nvPr/>
          </p:nvCxnSpPr>
          <p:spPr>
            <a:xfrm rot="16200000">
              <a:off x="14100" y="5169"/>
              <a:ext cx="10" cy="5173"/>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28" name="曲线连接符 151">
              <a:extLst>
                <a:ext uri="{FF2B5EF4-FFF2-40B4-BE49-F238E27FC236}">
                  <a16:creationId xmlns:a16="http://schemas.microsoft.com/office/drawing/2014/main" id="{2FE4BDFD-6C39-4715-91F3-6FACD98B81BF}"/>
                </a:ext>
              </a:extLst>
            </p:cNvPr>
            <p:cNvCxnSpPr/>
            <p:nvPr/>
          </p:nvCxnSpPr>
          <p:spPr>
            <a:xfrm rot="16200000">
              <a:off x="15999" y="6318"/>
              <a:ext cx="10" cy="2875"/>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29" name="曲线连接符 152">
              <a:extLst>
                <a:ext uri="{FF2B5EF4-FFF2-40B4-BE49-F238E27FC236}">
                  <a16:creationId xmlns:a16="http://schemas.microsoft.com/office/drawing/2014/main" id="{84440CA6-9A09-455B-B969-2DD3B82D506E}"/>
                </a:ext>
              </a:extLst>
            </p:cNvPr>
            <p:cNvCxnSpPr/>
            <p:nvPr/>
          </p:nvCxnSpPr>
          <p:spPr>
            <a:xfrm rot="16200000">
              <a:off x="15895" y="3584"/>
              <a:ext cx="10" cy="2875"/>
            </a:xfrm>
            <a:prstGeom prst="curvedConnector3">
              <a:avLst>
                <a:gd name="adj1" fmla="val 3855000"/>
              </a:avLst>
            </a:prstGeom>
          </p:spPr>
          <p:style>
            <a:lnRef idx="1">
              <a:schemeClr val="accent1"/>
            </a:lnRef>
            <a:fillRef idx="0">
              <a:schemeClr val="accent1"/>
            </a:fillRef>
            <a:effectRef idx="0">
              <a:schemeClr val="accent1"/>
            </a:effectRef>
            <a:fontRef idx="minor">
              <a:schemeClr val="tx1"/>
            </a:fontRef>
          </p:style>
        </p:cxnSp>
        <p:cxnSp>
          <p:nvCxnSpPr>
            <p:cNvPr id="30" name="曲线连接符 153">
              <a:extLst>
                <a:ext uri="{FF2B5EF4-FFF2-40B4-BE49-F238E27FC236}">
                  <a16:creationId xmlns:a16="http://schemas.microsoft.com/office/drawing/2014/main" id="{3D7BC3FF-260D-4AD7-8AE9-BC179E4855B3}"/>
                </a:ext>
              </a:extLst>
            </p:cNvPr>
            <p:cNvCxnSpPr/>
            <p:nvPr/>
          </p:nvCxnSpPr>
          <p:spPr>
            <a:xfrm rot="10800000" flipV="1">
              <a:off x="16140" y="2593"/>
              <a:ext cx="5" cy="2926"/>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31" name="曲线连接符 154">
              <a:extLst>
                <a:ext uri="{FF2B5EF4-FFF2-40B4-BE49-F238E27FC236}">
                  <a16:creationId xmlns:a16="http://schemas.microsoft.com/office/drawing/2014/main" id="{B7A45D43-3E4D-477F-BD8D-F3F0E383844E}"/>
                </a:ext>
              </a:extLst>
            </p:cNvPr>
            <p:cNvCxnSpPr/>
            <p:nvPr/>
          </p:nvCxnSpPr>
          <p:spPr>
            <a:xfrm rot="10800000" flipV="1">
              <a:off x="13308" y="2603"/>
              <a:ext cx="5" cy="2926"/>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32" name="曲线连接符 155">
              <a:extLst>
                <a:ext uri="{FF2B5EF4-FFF2-40B4-BE49-F238E27FC236}">
                  <a16:creationId xmlns:a16="http://schemas.microsoft.com/office/drawing/2014/main" id="{B8EA8C50-BB87-491B-A7CD-26D8C414AFFD}"/>
                </a:ext>
              </a:extLst>
            </p:cNvPr>
            <p:cNvCxnSpPr/>
            <p:nvPr/>
          </p:nvCxnSpPr>
          <p:spPr>
            <a:xfrm rot="10800000" flipV="1">
              <a:off x="16145" y="3189"/>
              <a:ext cx="5" cy="5087"/>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33" name="曲线连接符 156">
              <a:extLst>
                <a:ext uri="{FF2B5EF4-FFF2-40B4-BE49-F238E27FC236}">
                  <a16:creationId xmlns:a16="http://schemas.microsoft.com/office/drawing/2014/main" id="{DE5E0A1B-EDE3-4B81-B4B8-D0B96E65E284}"/>
                </a:ext>
              </a:extLst>
            </p:cNvPr>
            <p:cNvCxnSpPr/>
            <p:nvPr/>
          </p:nvCxnSpPr>
          <p:spPr>
            <a:xfrm rot="10800000" flipV="1">
              <a:off x="13265" y="3209"/>
              <a:ext cx="5" cy="5087"/>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34" name="曲线连接符 157">
              <a:extLst>
                <a:ext uri="{FF2B5EF4-FFF2-40B4-BE49-F238E27FC236}">
                  <a16:creationId xmlns:a16="http://schemas.microsoft.com/office/drawing/2014/main" id="{06C92D21-5F59-4CCD-AC51-74F1A0DBC1D4}"/>
                </a:ext>
              </a:extLst>
            </p:cNvPr>
            <p:cNvCxnSpPr/>
            <p:nvPr/>
          </p:nvCxnSpPr>
          <p:spPr>
            <a:xfrm rot="10800000" flipV="1">
              <a:off x="16122" y="6099"/>
              <a:ext cx="5" cy="2744"/>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cxnSp>
          <p:nvCxnSpPr>
            <p:cNvPr id="35" name="曲线连接符 158">
              <a:extLst>
                <a:ext uri="{FF2B5EF4-FFF2-40B4-BE49-F238E27FC236}">
                  <a16:creationId xmlns:a16="http://schemas.microsoft.com/office/drawing/2014/main" id="{2FBFA0BB-0B6F-4C47-A142-126AF952370B}"/>
                </a:ext>
              </a:extLst>
            </p:cNvPr>
            <p:cNvCxnSpPr/>
            <p:nvPr/>
          </p:nvCxnSpPr>
          <p:spPr>
            <a:xfrm rot="10800000" flipV="1">
              <a:off x="13313" y="6069"/>
              <a:ext cx="5" cy="2744"/>
            </a:xfrm>
            <a:prstGeom prst="curvedConnector3">
              <a:avLst>
                <a:gd name="adj1" fmla="val 7600000"/>
              </a:avLst>
            </a:prstGeom>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C57A7C5A-E4D5-492A-9166-1DAB5656EA87}"/>
                </a:ext>
              </a:extLst>
            </p:cNvPr>
            <p:cNvSpPr txBox="1"/>
            <p:nvPr/>
          </p:nvSpPr>
          <p:spPr>
            <a:xfrm>
              <a:off x="16388" y="9480"/>
              <a:ext cx="1429" cy="496"/>
            </a:xfrm>
            <a:prstGeom prst="rect">
              <a:avLst/>
            </a:prstGeom>
            <a:noFill/>
          </p:spPr>
          <p:txBody>
            <a:bodyPr wrap="square" rtlCol="0">
              <a:spAutoFit/>
            </a:bodyPr>
            <a:lstStyle/>
            <a:p>
              <a:pPr algn="ctr"/>
              <a:r>
                <a:rPr lang="zh-CN" altLang="zh-CN" sz="1200"/>
                <a:t>集装箱</a:t>
              </a:r>
              <a:r>
                <a:rPr lang="en-US" altLang="zh-CN" sz="1200"/>
                <a:t>22</a:t>
              </a:r>
            </a:p>
          </p:txBody>
        </p:sp>
        <p:sp>
          <p:nvSpPr>
            <p:cNvPr id="37" name="文本框 36">
              <a:extLst>
                <a:ext uri="{FF2B5EF4-FFF2-40B4-BE49-F238E27FC236}">
                  <a16:creationId xmlns:a16="http://schemas.microsoft.com/office/drawing/2014/main" id="{A7EAD73B-B248-4A91-A01F-2B74641CBCE0}"/>
                </a:ext>
              </a:extLst>
            </p:cNvPr>
            <p:cNvSpPr txBox="1"/>
            <p:nvPr/>
          </p:nvSpPr>
          <p:spPr>
            <a:xfrm>
              <a:off x="13479" y="9480"/>
              <a:ext cx="1429" cy="496"/>
            </a:xfrm>
            <a:prstGeom prst="rect">
              <a:avLst/>
            </a:prstGeom>
            <a:noFill/>
          </p:spPr>
          <p:txBody>
            <a:bodyPr wrap="square" rtlCol="0">
              <a:spAutoFit/>
            </a:bodyPr>
            <a:lstStyle/>
            <a:p>
              <a:pPr algn="ctr"/>
              <a:r>
                <a:rPr lang="zh-CN" altLang="zh-CN" sz="1200"/>
                <a:t>集装箱</a:t>
              </a:r>
              <a:r>
                <a:rPr lang="en-US" altLang="zh-CN" sz="1200"/>
                <a:t>21</a:t>
              </a:r>
            </a:p>
          </p:txBody>
        </p:sp>
      </p:grpSp>
      <p:sp>
        <p:nvSpPr>
          <p:cNvPr id="162" name="Rectangle 6">
            <a:extLst>
              <a:ext uri="{FF2B5EF4-FFF2-40B4-BE49-F238E27FC236}">
                <a16:creationId xmlns:a16="http://schemas.microsoft.com/office/drawing/2014/main" id="{9096C65B-96BC-4087-A391-B42508F73EFC}"/>
              </a:ext>
            </a:extLst>
          </p:cNvPr>
          <p:cNvSpPr/>
          <p:nvPr/>
        </p:nvSpPr>
        <p:spPr>
          <a:xfrm>
            <a:off x="8225824" y="6102591"/>
            <a:ext cx="2137410" cy="368300"/>
          </a:xfrm>
          <a:prstGeom prst="rect">
            <a:avLst/>
          </a:prstGeom>
        </p:spPr>
        <p:txBody>
          <a:bodyPr wrap="none">
            <a:spAutoFit/>
          </a:bodyPr>
          <a:lstStyle/>
          <a:p>
            <a:r>
              <a:rPr lang="en-US" altLang="zh-CN" dirty="0" err="1"/>
              <a:t>MDCube</a:t>
            </a:r>
            <a:r>
              <a:rPr lang="zh-CN" altLang="en-US" dirty="0"/>
              <a:t>拓扑</a:t>
            </a:r>
            <a:r>
              <a:rPr lang="en-US" altLang="zh-CN" dirty="0" err="1"/>
              <a:t>结构</a:t>
            </a:r>
            <a:r>
              <a:rPr lang="zh-CN" altLang="en-US" dirty="0"/>
              <a:t>图</a:t>
            </a:r>
            <a:endParaRPr lang="en-US" dirty="0"/>
          </a:p>
        </p:txBody>
      </p:sp>
      <p:sp>
        <p:nvSpPr>
          <p:cNvPr id="163" name="矩形 162">
            <a:extLst>
              <a:ext uri="{FF2B5EF4-FFF2-40B4-BE49-F238E27FC236}">
                <a16:creationId xmlns:a16="http://schemas.microsoft.com/office/drawing/2014/main" id="{9C0C51CD-1E8A-4A78-8AC5-81109533A472}"/>
              </a:ext>
            </a:extLst>
          </p:cNvPr>
          <p:cNvSpPr/>
          <p:nvPr/>
        </p:nvSpPr>
        <p:spPr>
          <a:xfrm>
            <a:off x="6718560" y="1059498"/>
            <a:ext cx="5003165" cy="5117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4" name="图片 163" descr="C:/Users/ADMINI~1/AppData/Local/Temp/kaimatting/20200714193258/output_aiMatting_20200714193301.pngoutput_aiMatting_20200714193301">
            <a:extLst>
              <a:ext uri="{FF2B5EF4-FFF2-40B4-BE49-F238E27FC236}">
                <a16:creationId xmlns:a16="http://schemas.microsoft.com/office/drawing/2014/main" id="{A548C561-A280-45EA-9DE4-C2C7EEC814B6}"/>
              </a:ext>
            </a:extLst>
          </p:cNvPr>
          <p:cNvPicPr>
            <a:picLocks noChangeAspect="1"/>
          </p:cNvPicPr>
          <p:nvPr/>
        </p:nvPicPr>
        <p:blipFill>
          <a:blip r:embed="rId2"/>
          <a:stretch>
            <a:fillRect/>
          </a:stretch>
        </p:blipFill>
        <p:spPr>
          <a:xfrm>
            <a:off x="8346065" y="5794746"/>
            <a:ext cx="221893" cy="181070"/>
          </a:xfrm>
          <a:prstGeom prst="rect">
            <a:avLst/>
          </a:prstGeom>
        </p:spPr>
      </p:pic>
      <p:sp>
        <p:nvSpPr>
          <p:cNvPr id="165" name="椭圆 164">
            <a:extLst>
              <a:ext uri="{FF2B5EF4-FFF2-40B4-BE49-F238E27FC236}">
                <a16:creationId xmlns:a16="http://schemas.microsoft.com/office/drawing/2014/main" id="{CEC07B3D-62B1-4314-B33D-0B50675E4C18}"/>
              </a:ext>
            </a:extLst>
          </p:cNvPr>
          <p:cNvSpPr/>
          <p:nvPr/>
        </p:nvSpPr>
        <p:spPr>
          <a:xfrm>
            <a:off x="9943765" y="5794900"/>
            <a:ext cx="204574" cy="2134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EBD1585D-2EA8-4E82-AB48-C8D9B06CE0EF}"/>
              </a:ext>
            </a:extLst>
          </p:cNvPr>
          <p:cNvSpPr txBox="1"/>
          <p:nvPr/>
        </p:nvSpPr>
        <p:spPr>
          <a:xfrm>
            <a:off x="8567680" y="5747068"/>
            <a:ext cx="650875" cy="275590"/>
          </a:xfrm>
          <a:prstGeom prst="rect">
            <a:avLst/>
          </a:prstGeom>
          <a:noFill/>
        </p:spPr>
        <p:txBody>
          <a:bodyPr wrap="square" rtlCol="0">
            <a:spAutoFit/>
          </a:bodyPr>
          <a:lstStyle/>
          <a:p>
            <a:pPr algn="l"/>
            <a:r>
              <a:rPr lang="zh-CN" altLang="en-US" sz="1200"/>
              <a:t>交换机</a:t>
            </a:r>
          </a:p>
        </p:txBody>
      </p:sp>
      <p:sp>
        <p:nvSpPr>
          <p:cNvPr id="167" name="文本框 166">
            <a:extLst>
              <a:ext uri="{FF2B5EF4-FFF2-40B4-BE49-F238E27FC236}">
                <a16:creationId xmlns:a16="http://schemas.microsoft.com/office/drawing/2014/main" id="{78FA8C1D-258B-4DF6-9811-18A2D369CECC}"/>
              </a:ext>
            </a:extLst>
          </p:cNvPr>
          <p:cNvSpPr txBox="1"/>
          <p:nvPr/>
        </p:nvSpPr>
        <p:spPr>
          <a:xfrm>
            <a:off x="10156450" y="5763578"/>
            <a:ext cx="650875" cy="275590"/>
          </a:xfrm>
          <a:prstGeom prst="rect">
            <a:avLst/>
          </a:prstGeom>
          <a:noFill/>
        </p:spPr>
        <p:txBody>
          <a:bodyPr wrap="square" rtlCol="0">
            <a:spAutoFit/>
          </a:bodyPr>
          <a:lstStyle/>
          <a:p>
            <a:pPr algn="l"/>
            <a:r>
              <a:rPr lang="zh-CN" altLang="en-US" sz="1200"/>
              <a:t>服务器</a:t>
            </a:r>
          </a:p>
        </p:txBody>
      </p:sp>
    </p:spTree>
    <p:extLst>
      <p:ext uri="{BB962C8B-B14F-4D97-AF65-F5344CB8AC3E}">
        <p14:creationId xmlns:p14="http://schemas.microsoft.com/office/powerpoint/2010/main" val="1206588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dirty="0"/>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a:xfrm>
            <a:off x="680483" y="1160756"/>
            <a:ext cx="5869821" cy="5016207"/>
          </a:xfrm>
        </p:spPr>
        <p:txBody>
          <a:bodyPr>
            <a:normAutofit lnSpcReduction="10000"/>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lvl="1"/>
            <a:r>
              <a:rPr lang="zh-CN" altLang="en-US" dirty="0"/>
              <a:t>以服务器为核心的数据中心</a:t>
            </a:r>
            <a:endParaRPr lang="en-US" altLang="zh-CN" dirty="0"/>
          </a:p>
          <a:p>
            <a:pPr lvl="1"/>
            <a:r>
              <a:rPr lang="zh-CN" altLang="en-US" dirty="0"/>
              <a:t>模块化数据中心网络拓扑结构</a:t>
            </a:r>
            <a:endParaRPr lang="en-US" altLang="zh-CN" dirty="0"/>
          </a:p>
          <a:p>
            <a:pPr lvl="1"/>
            <a:r>
              <a:rPr lang="zh-CN" altLang="en-US" dirty="0"/>
              <a:t>随机型数据中心网络拓扑结构</a:t>
            </a:r>
            <a:endParaRPr lang="en-US" altLang="zh-CN" dirty="0"/>
          </a:p>
          <a:p>
            <a:pPr lvl="2"/>
            <a:r>
              <a:rPr lang="zh-CN" altLang="en-US" dirty="0"/>
              <a:t>随机型数据中心把互联网中的交换机构成了一张随机图，从而换得更短的平均路径长度，并潜在地减少网络耗费</a:t>
            </a:r>
            <a:r>
              <a:rPr lang="en-US" altLang="zh-CN" dirty="0"/>
              <a:t>.</a:t>
            </a:r>
          </a:p>
          <a:p>
            <a:pPr lvl="2"/>
            <a:r>
              <a:rPr lang="en-US" altLang="zh-CN" dirty="0"/>
              <a:t>Jellyfish</a:t>
            </a:r>
            <a:r>
              <a:rPr lang="zh-CN" altLang="en-US" dirty="0"/>
              <a:t>模型</a:t>
            </a:r>
            <a:r>
              <a:rPr lang="en-US" altLang="zh-CN" dirty="0"/>
              <a:t>:</a:t>
            </a:r>
            <a:r>
              <a:rPr lang="zh-CN" altLang="zh-CN" dirty="0"/>
              <a:t>在交换机层上构建随机图，把每个交换机的部分端口用于和其他交换机连接，剩下的用于连接服务器</a:t>
            </a:r>
            <a:r>
              <a:rPr lang="en-US" altLang="zh-CN" dirty="0"/>
              <a:t>)</a:t>
            </a:r>
            <a:r>
              <a:rPr lang="zh-CN" altLang="zh-CN" dirty="0"/>
              <a:t> </a:t>
            </a:r>
            <a:endParaRPr lang="en-US" altLang="zh-CN" dirty="0"/>
          </a:p>
          <a:p>
            <a:pPr lvl="2"/>
            <a:r>
              <a:rPr lang="zh-CN" altLang="en-US" dirty="0"/>
              <a:t>优点：突破了规则的限定，增加了构建灵活性</a:t>
            </a:r>
            <a:endParaRPr lang="en-US" altLang="zh-CN" dirty="0"/>
          </a:p>
          <a:p>
            <a:pPr lvl="2"/>
            <a:r>
              <a:rPr lang="zh-CN" altLang="en-US" dirty="0"/>
              <a:t>缺点：带来维护、修理等弊端</a:t>
            </a:r>
            <a:endParaRPr lang="en-US" altLang="zh-CN" dirty="0"/>
          </a:p>
          <a:p>
            <a:pPr lvl="2"/>
            <a:endParaRPr lang="en-US" altLang="zh-CN" dirty="0"/>
          </a:p>
        </p:txBody>
      </p:sp>
      <p:sp>
        <p:nvSpPr>
          <p:cNvPr id="8" name="Rectangle 6">
            <a:extLst>
              <a:ext uri="{FF2B5EF4-FFF2-40B4-BE49-F238E27FC236}">
                <a16:creationId xmlns:a16="http://schemas.microsoft.com/office/drawing/2014/main" id="{076EEA41-1B49-4378-990B-49043ED6EBE9}"/>
              </a:ext>
            </a:extLst>
          </p:cNvPr>
          <p:cNvSpPr/>
          <p:nvPr/>
        </p:nvSpPr>
        <p:spPr>
          <a:xfrm>
            <a:off x="8301884" y="5422823"/>
            <a:ext cx="1875385" cy="369332"/>
          </a:xfrm>
          <a:prstGeom prst="rect">
            <a:avLst/>
          </a:prstGeom>
        </p:spPr>
        <p:txBody>
          <a:bodyPr wrap="none">
            <a:spAutoFit/>
          </a:bodyPr>
          <a:lstStyle/>
          <a:p>
            <a:r>
              <a:rPr lang="en-US" altLang="zh-CN" dirty="0"/>
              <a:t>Jellyfish</a:t>
            </a:r>
            <a:r>
              <a:rPr lang="zh-CN" altLang="en-US" dirty="0"/>
              <a:t>网络拓扑</a:t>
            </a:r>
            <a:endParaRPr lang="en-US" dirty="0"/>
          </a:p>
        </p:txBody>
      </p:sp>
      <p:sp>
        <p:nvSpPr>
          <p:cNvPr id="9" name="弧形 8">
            <a:extLst>
              <a:ext uri="{FF2B5EF4-FFF2-40B4-BE49-F238E27FC236}">
                <a16:creationId xmlns:a16="http://schemas.microsoft.com/office/drawing/2014/main" id="{A996C714-195C-4752-A8B1-DCAC3A3611F3}"/>
              </a:ext>
            </a:extLst>
          </p:cNvPr>
          <p:cNvSpPr/>
          <p:nvPr/>
        </p:nvSpPr>
        <p:spPr>
          <a:xfrm rot="15660000">
            <a:off x="7171690" y="4181475"/>
            <a:ext cx="1288415" cy="39751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descr="C:/Users/ADMINI~1/AppData/Local/Temp/kaimatting/20200714193258/output_aiMatting_20200714193301.pngoutput_aiMatting_20200714193301">
            <a:extLst>
              <a:ext uri="{FF2B5EF4-FFF2-40B4-BE49-F238E27FC236}">
                <a16:creationId xmlns:a16="http://schemas.microsoft.com/office/drawing/2014/main" id="{0A9827BC-83DE-4566-98DE-23B064E84D6D}"/>
              </a:ext>
            </a:extLst>
          </p:cNvPr>
          <p:cNvPicPr>
            <a:picLocks noChangeAspect="1"/>
          </p:cNvPicPr>
          <p:nvPr/>
        </p:nvPicPr>
        <p:blipFill>
          <a:blip r:embed="rId2"/>
          <a:stretch>
            <a:fillRect/>
          </a:stretch>
        </p:blipFill>
        <p:spPr>
          <a:xfrm>
            <a:off x="10106025" y="2821940"/>
            <a:ext cx="725805" cy="689610"/>
          </a:xfrm>
          <a:prstGeom prst="rect">
            <a:avLst/>
          </a:prstGeom>
        </p:spPr>
      </p:pic>
      <p:pic>
        <p:nvPicPr>
          <p:cNvPr id="11" name="图片 10" descr="C:/Users/ADMINI~1/AppData/Local/Temp/kaimatting/20200714193258/output_aiMatting_20200714193301.pngoutput_aiMatting_20200714193301">
            <a:extLst>
              <a:ext uri="{FF2B5EF4-FFF2-40B4-BE49-F238E27FC236}">
                <a16:creationId xmlns:a16="http://schemas.microsoft.com/office/drawing/2014/main" id="{581436E8-A5C1-4D84-B059-CB550A5E1FAA}"/>
              </a:ext>
            </a:extLst>
          </p:cNvPr>
          <p:cNvPicPr>
            <a:picLocks noChangeAspect="1"/>
          </p:cNvPicPr>
          <p:nvPr/>
        </p:nvPicPr>
        <p:blipFill>
          <a:blip r:embed="rId2"/>
          <a:stretch>
            <a:fillRect/>
          </a:stretch>
        </p:blipFill>
        <p:spPr>
          <a:xfrm>
            <a:off x="9643745" y="4173855"/>
            <a:ext cx="725805" cy="689610"/>
          </a:xfrm>
          <a:prstGeom prst="rect">
            <a:avLst/>
          </a:prstGeom>
        </p:spPr>
      </p:pic>
      <p:pic>
        <p:nvPicPr>
          <p:cNvPr id="12" name="图片 11" descr="C:/Users/ADMINI~1/AppData/Local/Temp/kaimatting/20200714193258/output_aiMatting_20200714193301.pngoutput_aiMatting_20200714193301">
            <a:extLst>
              <a:ext uri="{FF2B5EF4-FFF2-40B4-BE49-F238E27FC236}">
                <a16:creationId xmlns:a16="http://schemas.microsoft.com/office/drawing/2014/main" id="{45FD39A9-4CBB-46F5-B704-EDF8A14CBE34}"/>
              </a:ext>
            </a:extLst>
          </p:cNvPr>
          <p:cNvPicPr>
            <a:picLocks noChangeAspect="1"/>
          </p:cNvPicPr>
          <p:nvPr/>
        </p:nvPicPr>
        <p:blipFill>
          <a:blip r:embed="rId2"/>
          <a:stretch>
            <a:fillRect/>
          </a:stretch>
        </p:blipFill>
        <p:spPr>
          <a:xfrm>
            <a:off x="8177530" y="4153535"/>
            <a:ext cx="725805" cy="689610"/>
          </a:xfrm>
          <a:prstGeom prst="rect">
            <a:avLst/>
          </a:prstGeom>
        </p:spPr>
      </p:pic>
      <p:pic>
        <p:nvPicPr>
          <p:cNvPr id="13" name="图片 12" descr="C:/Users/ADMINI~1/AppData/Local/Temp/kaimatting/20200714193258/output_aiMatting_20200714193301.pngoutput_aiMatting_20200714193301">
            <a:extLst>
              <a:ext uri="{FF2B5EF4-FFF2-40B4-BE49-F238E27FC236}">
                <a16:creationId xmlns:a16="http://schemas.microsoft.com/office/drawing/2014/main" id="{0D5D2ADE-B4EB-45E5-B0EA-D7913B1EC4F2}"/>
              </a:ext>
            </a:extLst>
          </p:cNvPr>
          <p:cNvPicPr>
            <a:picLocks noChangeAspect="1"/>
          </p:cNvPicPr>
          <p:nvPr/>
        </p:nvPicPr>
        <p:blipFill>
          <a:blip r:embed="rId2"/>
          <a:stretch>
            <a:fillRect/>
          </a:stretch>
        </p:blipFill>
        <p:spPr>
          <a:xfrm>
            <a:off x="7613015" y="3190240"/>
            <a:ext cx="725805" cy="689610"/>
          </a:xfrm>
          <a:prstGeom prst="rect">
            <a:avLst/>
          </a:prstGeom>
        </p:spPr>
      </p:pic>
      <p:pic>
        <p:nvPicPr>
          <p:cNvPr id="14" name="图片 13" descr="C:/Users/ADMINI~1/AppData/Local/Temp/kaimatting/20200714193258/output_aiMatting_20200714193301.pngoutput_aiMatting_20200714193301">
            <a:extLst>
              <a:ext uri="{FF2B5EF4-FFF2-40B4-BE49-F238E27FC236}">
                <a16:creationId xmlns:a16="http://schemas.microsoft.com/office/drawing/2014/main" id="{6FDBB54F-A7E8-49B4-A3DD-22337783569A}"/>
              </a:ext>
            </a:extLst>
          </p:cNvPr>
          <p:cNvPicPr>
            <a:picLocks noChangeAspect="1"/>
          </p:cNvPicPr>
          <p:nvPr/>
        </p:nvPicPr>
        <p:blipFill>
          <a:blip r:embed="rId2"/>
          <a:stretch>
            <a:fillRect/>
          </a:stretch>
        </p:blipFill>
        <p:spPr>
          <a:xfrm>
            <a:off x="7613015" y="2322830"/>
            <a:ext cx="725805" cy="689610"/>
          </a:xfrm>
          <a:prstGeom prst="rect">
            <a:avLst/>
          </a:prstGeom>
        </p:spPr>
      </p:pic>
      <p:pic>
        <p:nvPicPr>
          <p:cNvPr id="15" name="图片 14" descr="C:/Users/ADMINI~1/AppData/Local/Temp/kaimatting/20200714193258/output_aiMatting_20200714193301.pngoutput_aiMatting_20200714193301">
            <a:extLst>
              <a:ext uri="{FF2B5EF4-FFF2-40B4-BE49-F238E27FC236}">
                <a16:creationId xmlns:a16="http://schemas.microsoft.com/office/drawing/2014/main" id="{134F3A5F-2AB3-4759-AE02-0005EF3AE3C7}"/>
              </a:ext>
            </a:extLst>
          </p:cNvPr>
          <p:cNvPicPr>
            <a:picLocks noChangeAspect="1"/>
          </p:cNvPicPr>
          <p:nvPr/>
        </p:nvPicPr>
        <p:blipFill>
          <a:blip r:embed="rId2"/>
          <a:stretch>
            <a:fillRect/>
          </a:stretch>
        </p:blipFill>
        <p:spPr>
          <a:xfrm>
            <a:off x="9569450" y="2101850"/>
            <a:ext cx="725805" cy="689610"/>
          </a:xfrm>
          <a:prstGeom prst="rect">
            <a:avLst/>
          </a:prstGeom>
        </p:spPr>
      </p:pic>
      <p:pic>
        <p:nvPicPr>
          <p:cNvPr id="16" name="图片 15" descr="C:/Users/ADMINI~1/AppData/Local/Temp/kaimatting/20200714193258/output_aiMatting_20200714193301.pngoutput_aiMatting_20200714193301">
            <a:extLst>
              <a:ext uri="{FF2B5EF4-FFF2-40B4-BE49-F238E27FC236}">
                <a16:creationId xmlns:a16="http://schemas.microsoft.com/office/drawing/2014/main" id="{E891DBB0-659C-4973-A6D6-BF7E5C161876}"/>
              </a:ext>
            </a:extLst>
          </p:cNvPr>
          <p:cNvPicPr>
            <a:picLocks noChangeAspect="1"/>
          </p:cNvPicPr>
          <p:nvPr/>
        </p:nvPicPr>
        <p:blipFill>
          <a:blip r:embed="rId2"/>
          <a:stretch>
            <a:fillRect/>
          </a:stretch>
        </p:blipFill>
        <p:spPr>
          <a:xfrm>
            <a:off x="8365490" y="2116455"/>
            <a:ext cx="725805" cy="689610"/>
          </a:xfrm>
          <a:prstGeom prst="rect">
            <a:avLst/>
          </a:prstGeom>
        </p:spPr>
      </p:pic>
      <p:cxnSp>
        <p:nvCxnSpPr>
          <p:cNvPr id="17" name="直接连接符 16">
            <a:extLst>
              <a:ext uri="{FF2B5EF4-FFF2-40B4-BE49-F238E27FC236}">
                <a16:creationId xmlns:a16="http://schemas.microsoft.com/office/drawing/2014/main" id="{5AB9859B-A97F-45D2-B77D-2AE460EF074D}"/>
              </a:ext>
            </a:extLst>
          </p:cNvPr>
          <p:cNvCxnSpPr>
            <a:stCxn id="16" idx="3"/>
            <a:endCxn id="15" idx="1"/>
          </p:cNvCxnSpPr>
          <p:nvPr/>
        </p:nvCxnSpPr>
        <p:spPr>
          <a:xfrm flipV="1">
            <a:off x="9091295" y="2437130"/>
            <a:ext cx="478155" cy="146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6003A43-01F5-4499-9414-39C3BE6D8FE5}"/>
              </a:ext>
            </a:extLst>
          </p:cNvPr>
          <p:cNvCxnSpPr>
            <a:stCxn id="16" idx="2"/>
            <a:endCxn id="12" idx="0"/>
          </p:cNvCxnSpPr>
          <p:nvPr/>
        </p:nvCxnSpPr>
        <p:spPr>
          <a:xfrm flipH="1">
            <a:off x="8540750" y="2796540"/>
            <a:ext cx="187960" cy="1347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C94B7A-E0E0-4ABB-AD98-4F275EC386BB}"/>
              </a:ext>
            </a:extLst>
          </p:cNvPr>
          <p:cNvCxnSpPr>
            <a:stCxn id="15" idx="2"/>
          </p:cNvCxnSpPr>
          <p:nvPr/>
        </p:nvCxnSpPr>
        <p:spPr>
          <a:xfrm>
            <a:off x="9932670" y="2781935"/>
            <a:ext cx="74930" cy="1819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9B7F30F-6EC4-40F1-BA52-0EBE425AF79C}"/>
              </a:ext>
            </a:extLst>
          </p:cNvPr>
          <p:cNvCxnSpPr>
            <a:stCxn id="14" idx="2"/>
            <a:endCxn id="13" idx="0"/>
          </p:cNvCxnSpPr>
          <p:nvPr/>
        </p:nvCxnSpPr>
        <p:spPr>
          <a:xfrm>
            <a:off x="7976235" y="3002915"/>
            <a:ext cx="0" cy="17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103E9C3-8FDD-41FC-BED8-29256F3FF163}"/>
              </a:ext>
            </a:extLst>
          </p:cNvPr>
          <p:cNvCxnSpPr>
            <a:endCxn id="11" idx="1"/>
          </p:cNvCxnSpPr>
          <p:nvPr/>
        </p:nvCxnSpPr>
        <p:spPr>
          <a:xfrm>
            <a:off x="8011795" y="2739390"/>
            <a:ext cx="1631950" cy="1769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5CAA9CD-F71B-42F5-8C6B-E14FFEC3110F}"/>
              </a:ext>
            </a:extLst>
          </p:cNvPr>
          <p:cNvCxnSpPr>
            <a:stCxn id="13" idx="3"/>
            <a:endCxn id="10" idx="1"/>
          </p:cNvCxnSpPr>
          <p:nvPr/>
        </p:nvCxnSpPr>
        <p:spPr>
          <a:xfrm flipV="1">
            <a:off x="8338820" y="3157220"/>
            <a:ext cx="1767205" cy="368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B51C813-F2B7-41C0-A7B2-33B9181BC303}"/>
              </a:ext>
            </a:extLst>
          </p:cNvPr>
          <p:cNvCxnSpPr>
            <a:stCxn id="12" idx="3"/>
            <a:endCxn id="10" idx="1"/>
          </p:cNvCxnSpPr>
          <p:nvPr/>
        </p:nvCxnSpPr>
        <p:spPr>
          <a:xfrm flipV="1">
            <a:off x="8903335" y="3157220"/>
            <a:ext cx="1202690" cy="1331595"/>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图片 23" descr="C:/Users/ADMINI~1/AppData/Local/Temp/kaimatting/20200714193331/output_aiMatting_20200714193333.pngoutput_aiMatting_20200714193333">
            <a:extLst>
              <a:ext uri="{FF2B5EF4-FFF2-40B4-BE49-F238E27FC236}">
                <a16:creationId xmlns:a16="http://schemas.microsoft.com/office/drawing/2014/main" id="{4F876DF9-862B-4B92-9AE6-9011946A1D0F}"/>
              </a:ext>
            </a:extLst>
          </p:cNvPr>
          <p:cNvPicPr>
            <a:picLocks noChangeAspect="1"/>
          </p:cNvPicPr>
          <p:nvPr/>
        </p:nvPicPr>
        <p:blipFill>
          <a:blip r:embed="rId3"/>
          <a:stretch>
            <a:fillRect/>
          </a:stretch>
        </p:blipFill>
        <p:spPr>
          <a:xfrm>
            <a:off x="10923270" y="3630930"/>
            <a:ext cx="370840" cy="525145"/>
          </a:xfrm>
          <a:prstGeom prst="rect">
            <a:avLst/>
          </a:prstGeom>
        </p:spPr>
      </p:pic>
      <p:pic>
        <p:nvPicPr>
          <p:cNvPr id="25" name="图片 24" descr="C:/Users/ADMINI~1/AppData/Local/Temp/kaimatting/20200714193331/output_aiMatting_20200714193333.pngoutput_aiMatting_20200714193333">
            <a:extLst>
              <a:ext uri="{FF2B5EF4-FFF2-40B4-BE49-F238E27FC236}">
                <a16:creationId xmlns:a16="http://schemas.microsoft.com/office/drawing/2014/main" id="{38D1855C-6241-42EF-B56C-6548B7DFC5B3}"/>
              </a:ext>
            </a:extLst>
          </p:cNvPr>
          <p:cNvPicPr>
            <a:picLocks noChangeAspect="1"/>
          </p:cNvPicPr>
          <p:nvPr/>
        </p:nvPicPr>
        <p:blipFill>
          <a:blip r:embed="rId3"/>
          <a:stretch>
            <a:fillRect/>
          </a:stretch>
        </p:blipFill>
        <p:spPr>
          <a:xfrm>
            <a:off x="10923270" y="2385695"/>
            <a:ext cx="370840" cy="525145"/>
          </a:xfrm>
          <a:prstGeom prst="rect">
            <a:avLst/>
          </a:prstGeom>
        </p:spPr>
      </p:pic>
      <p:pic>
        <p:nvPicPr>
          <p:cNvPr id="26" name="图片 25" descr="C:/Users/ADMINI~1/AppData/Local/Temp/kaimatting/20200714193331/output_aiMatting_20200714193333.pngoutput_aiMatting_20200714193333">
            <a:extLst>
              <a:ext uri="{FF2B5EF4-FFF2-40B4-BE49-F238E27FC236}">
                <a16:creationId xmlns:a16="http://schemas.microsoft.com/office/drawing/2014/main" id="{15DC4A6B-F603-406C-8ECC-DF9233F21E15}"/>
              </a:ext>
            </a:extLst>
          </p:cNvPr>
          <p:cNvPicPr>
            <a:picLocks noChangeAspect="1"/>
          </p:cNvPicPr>
          <p:nvPr/>
        </p:nvPicPr>
        <p:blipFill>
          <a:blip r:embed="rId3"/>
          <a:stretch>
            <a:fillRect/>
          </a:stretch>
        </p:blipFill>
        <p:spPr>
          <a:xfrm>
            <a:off x="7098665" y="4156075"/>
            <a:ext cx="370840" cy="524510"/>
          </a:xfrm>
          <a:prstGeom prst="rect">
            <a:avLst/>
          </a:prstGeom>
        </p:spPr>
      </p:pic>
      <p:pic>
        <p:nvPicPr>
          <p:cNvPr id="27" name="图片 26" descr="C:/Users/ADMINI~1/AppData/Local/Temp/kaimatting/20200714193331/output_aiMatting_20200714193333.pngoutput_aiMatting_20200714193333">
            <a:extLst>
              <a:ext uri="{FF2B5EF4-FFF2-40B4-BE49-F238E27FC236}">
                <a16:creationId xmlns:a16="http://schemas.microsoft.com/office/drawing/2014/main" id="{FBFDF16C-6ED9-4811-9B1E-E4B19A2D88C7}"/>
              </a:ext>
            </a:extLst>
          </p:cNvPr>
          <p:cNvPicPr>
            <a:picLocks noChangeAspect="1"/>
          </p:cNvPicPr>
          <p:nvPr/>
        </p:nvPicPr>
        <p:blipFill>
          <a:blip r:embed="rId3"/>
          <a:stretch>
            <a:fillRect/>
          </a:stretch>
        </p:blipFill>
        <p:spPr>
          <a:xfrm>
            <a:off x="7023100" y="2101850"/>
            <a:ext cx="370840" cy="524510"/>
          </a:xfrm>
          <a:prstGeom prst="rect">
            <a:avLst/>
          </a:prstGeom>
        </p:spPr>
      </p:pic>
      <p:cxnSp>
        <p:nvCxnSpPr>
          <p:cNvPr id="28" name="直接连接符 27">
            <a:extLst>
              <a:ext uri="{FF2B5EF4-FFF2-40B4-BE49-F238E27FC236}">
                <a16:creationId xmlns:a16="http://schemas.microsoft.com/office/drawing/2014/main" id="{457ACC6D-986E-487B-8EE2-19CEB67AF203}"/>
              </a:ext>
            </a:extLst>
          </p:cNvPr>
          <p:cNvCxnSpPr/>
          <p:nvPr/>
        </p:nvCxnSpPr>
        <p:spPr>
          <a:xfrm>
            <a:off x="7367905" y="2385695"/>
            <a:ext cx="291465" cy="217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626191C-3C5F-4EBD-96AB-842D4327FCC7}"/>
              </a:ext>
            </a:extLst>
          </p:cNvPr>
          <p:cNvCxnSpPr/>
          <p:nvPr/>
        </p:nvCxnSpPr>
        <p:spPr>
          <a:xfrm flipV="1">
            <a:off x="7335520" y="3012440"/>
            <a:ext cx="157480" cy="12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2483DAE-98D5-455B-A019-18F456808318}"/>
              </a:ext>
            </a:extLst>
          </p:cNvPr>
          <p:cNvCxnSpPr/>
          <p:nvPr/>
        </p:nvCxnSpPr>
        <p:spPr>
          <a:xfrm flipV="1">
            <a:off x="7469505" y="3884295"/>
            <a:ext cx="401320" cy="46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BBBDC7C-FEC3-4FF9-A434-C20968970303}"/>
              </a:ext>
            </a:extLst>
          </p:cNvPr>
          <p:cNvCxnSpPr/>
          <p:nvPr/>
        </p:nvCxnSpPr>
        <p:spPr>
          <a:xfrm>
            <a:off x="7538085" y="3810635"/>
            <a:ext cx="172085" cy="72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AA19DD2E-C92E-4937-BC54-FF322B3F8F44}"/>
              </a:ext>
            </a:extLst>
          </p:cNvPr>
          <p:cNvCxnSpPr/>
          <p:nvPr/>
        </p:nvCxnSpPr>
        <p:spPr>
          <a:xfrm flipH="1">
            <a:off x="10999470" y="2996565"/>
            <a:ext cx="299085" cy="243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F2B4018-38F3-4C02-A0DF-19C1E084E6A4}"/>
              </a:ext>
            </a:extLst>
          </p:cNvPr>
          <p:cNvCxnSpPr/>
          <p:nvPr/>
        </p:nvCxnSpPr>
        <p:spPr>
          <a:xfrm>
            <a:off x="11124565" y="3347085"/>
            <a:ext cx="231140" cy="186690"/>
          </a:xfrm>
          <a:prstGeom prst="line">
            <a:avLst/>
          </a:prstGeom>
        </p:spPr>
        <p:style>
          <a:lnRef idx="1">
            <a:schemeClr val="accent1"/>
          </a:lnRef>
          <a:fillRef idx="0">
            <a:schemeClr val="accent1"/>
          </a:fillRef>
          <a:effectRef idx="0">
            <a:schemeClr val="accent1"/>
          </a:effectRef>
          <a:fontRef idx="minor">
            <a:schemeClr val="tx1"/>
          </a:fontRef>
        </p:style>
      </p:cxnSp>
      <p:sp>
        <p:nvSpPr>
          <p:cNvPr id="34" name="弧形 33">
            <a:extLst>
              <a:ext uri="{FF2B5EF4-FFF2-40B4-BE49-F238E27FC236}">
                <a16:creationId xmlns:a16="http://schemas.microsoft.com/office/drawing/2014/main" id="{03962FD2-8A49-4F33-9979-2F8CC01AE3D1}"/>
              </a:ext>
            </a:extLst>
          </p:cNvPr>
          <p:cNvSpPr/>
          <p:nvPr/>
        </p:nvSpPr>
        <p:spPr>
          <a:xfrm rot="15720000">
            <a:off x="6841490" y="2908300"/>
            <a:ext cx="1797685" cy="69278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a:extLst>
              <a:ext uri="{FF2B5EF4-FFF2-40B4-BE49-F238E27FC236}">
                <a16:creationId xmlns:a16="http://schemas.microsoft.com/office/drawing/2014/main" id="{B8EEB17A-5050-4150-9911-AA9037CF1431}"/>
              </a:ext>
            </a:extLst>
          </p:cNvPr>
          <p:cNvSpPr/>
          <p:nvPr/>
        </p:nvSpPr>
        <p:spPr>
          <a:xfrm rot="3420000">
            <a:off x="9766935" y="2493645"/>
            <a:ext cx="1797685" cy="69278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CC97826C-CD0B-446B-B91D-03AB3155AAAF}"/>
              </a:ext>
            </a:extLst>
          </p:cNvPr>
          <p:cNvSpPr/>
          <p:nvPr/>
        </p:nvSpPr>
        <p:spPr>
          <a:xfrm>
            <a:off x="6786245" y="1818005"/>
            <a:ext cx="4763135" cy="3267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1033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dirty="0"/>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p:txBody>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lvl="1"/>
            <a:r>
              <a:rPr lang="zh-CN" altLang="en-US" dirty="0"/>
              <a:t>以服务器为核心的数据中心</a:t>
            </a:r>
            <a:endParaRPr lang="en-US" altLang="zh-CN" dirty="0"/>
          </a:p>
          <a:p>
            <a:pPr lvl="1"/>
            <a:r>
              <a:rPr lang="zh-CN" altLang="en-US" dirty="0"/>
              <a:t>模块化数据中心网络拓扑结构</a:t>
            </a:r>
            <a:endParaRPr lang="en-US" altLang="zh-CN" dirty="0"/>
          </a:p>
          <a:p>
            <a:pPr lvl="1"/>
            <a:r>
              <a:rPr lang="zh-CN" altLang="en-US" dirty="0"/>
              <a:t>随机型数据中心网络拓扑结构</a:t>
            </a:r>
            <a:endParaRPr lang="en-US" altLang="zh-CN" dirty="0"/>
          </a:p>
          <a:p>
            <a:pPr lvl="1"/>
            <a:r>
              <a:rPr lang="zh-CN" altLang="en-US" dirty="0"/>
              <a:t>无线互联数据中心拓扑结构</a:t>
            </a:r>
            <a:endParaRPr lang="en-US" altLang="zh-CN" dirty="0"/>
          </a:p>
          <a:p>
            <a:pPr lvl="2"/>
            <a:r>
              <a:rPr lang="zh-CN" altLang="en-US" dirty="0"/>
              <a:t>无线互联解决了布线成本问题，同时增强网络结构的灵活性</a:t>
            </a:r>
            <a:endParaRPr lang="en-US" altLang="zh-CN" dirty="0"/>
          </a:p>
          <a:p>
            <a:pPr lvl="2"/>
            <a:r>
              <a:rPr lang="en-US" altLang="zh-CN" dirty="0"/>
              <a:t>Cayley</a:t>
            </a:r>
            <a:r>
              <a:rPr lang="zh-CN" altLang="en-US" dirty="0"/>
              <a:t>和</a:t>
            </a:r>
            <a:r>
              <a:rPr lang="en-US" altLang="zh-CN" dirty="0"/>
              <a:t>3D Beamforming</a:t>
            </a:r>
            <a:r>
              <a:rPr lang="zh-CN" altLang="en-US" dirty="0"/>
              <a:t>无线数据中心采用</a:t>
            </a:r>
            <a:r>
              <a:rPr lang="en-US" altLang="zh-CN" dirty="0"/>
              <a:t>60GHz</a:t>
            </a:r>
            <a:r>
              <a:rPr lang="zh-CN" altLang="en-US" dirty="0"/>
              <a:t>无线通信技术互联</a:t>
            </a:r>
            <a:endParaRPr lang="en-US" altLang="zh-CN" dirty="0"/>
          </a:p>
          <a:p>
            <a:pPr lvl="3"/>
            <a:r>
              <a:rPr lang="zh-CN" altLang="en-US" dirty="0"/>
              <a:t>特点：频谱丰富、极高速传输率、抗干扰强、高安全性</a:t>
            </a:r>
            <a:endParaRPr lang="en-US" altLang="zh-CN" dirty="0"/>
          </a:p>
          <a:p>
            <a:pPr lvl="3"/>
            <a:r>
              <a:rPr lang="en-US" altLang="zh-CN" dirty="0"/>
              <a:t>Cayley</a:t>
            </a:r>
            <a:r>
              <a:rPr lang="zh-CN" altLang="en-US" dirty="0"/>
              <a:t>基于</a:t>
            </a:r>
            <a:r>
              <a:rPr lang="en-US" altLang="zh-CN" dirty="0"/>
              <a:t>Cayley</a:t>
            </a:r>
            <a:r>
              <a:rPr lang="zh-CN" altLang="en-US" dirty="0"/>
              <a:t>图构建，通过在服务器前后两端加入发射</a:t>
            </a:r>
            <a:r>
              <a:rPr lang="en-US" altLang="zh-CN" dirty="0"/>
              <a:t>/</a:t>
            </a:r>
            <a:r>
              <a:rPr lang="zh-CN" altLang="en-US" dirty="0"/>
              <a:t>接收器直接实现互联</a:t>
            </a:r>
            <a:endParaRPr lang="en-US" altLang="zh-CN" dirty="0"/>
          </a:p>
          <a:p>
            <a:pPr lvl="3"/>
            <a:r>
              <a:rPr lang="en-US" dirty="0"/>
              <a:t>3D Beamforming</a:t>
            </a:r>
            <a:r>
              <a:rPr lang="zh-CN" altLang="en-US" dirty="0"/>
              <a:t>以机架为基本单元，通过增加反射面实现远距离单跳传输</a:t>
            </a:r>
            <a:endParaRPr lang="en-US" dirty="0"/>
          </a:p>
        </p:txBody>
      </p:sp>
    </p:spTree>
    <p:extLst>
      <p:ext uri="{BB962C8B-B14F-4D97-AF65-F5344CB8AC3E}">
        <p14:creationId xmlns:p14="http://schemas.microsoft.com/office/powerpoint/2010/main" val="4289152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zh-CN" altLang="en-US"/>
              <a:t>典型的大数据应用实例</a:t>
            </a:r>
          </a:p>
        </p:txBody>
      </p:sp>
      <p:grpSp>
        <p:nvGrpSpPr>
          <p:cNvPr id="4" name="组合 3"/>
          <p:cNvGrpSpPr/>
          <p:nvPr/>
        </p:nvGrpSpPr>
        <p:grpSpPr>
          <a:xfrm>
            <a:off x="3431705" y="1052737"/>
            <a:ext cx="6139353" cy="3680263"/>
            <a:chOff x="457200" y="1143000"/>
            <a:chExt cx="9162624" cy="5530208"/>
          </a:xfrm>
        </p:grpSpPr>
        <p:pic>
          <p:nvPicPr>
            <p:cNvPr id="63490" name="Picture 16" descr="7984399_114608354192_2"/>
            <p:cNvPicPr>
              <a:picLocks noChangeAspect="1" noChangeArrowheads="1"/>
            </p:cNvPicPr>
            <p:nvPr/>
          </p:nvPicPr>
          <p:blipFill>
            <a:blip r:embed="rId2" cstate="print">
              <a:extLst>
                <a:ext uri="{28A0092B-C50C-407E-A947-70E740481C1C}">
                  <a14:useLocalDpi xmlns:a14="http://schemas.microsoft.com/office/drawing/2010/main" val="0"/>
                </a:ext>
              </a:extLst>
            </a:blip>
            <a:srcRect t="11087" b="11087"/>
            <a:stretch>
              <a:fillRect/>
            </a:stretch>
          </p:blipFill>
          <p:spPr bwMode="auto">
            <a:xfrm>
              <a:off x="533400" y="5087938"/>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Text Box 12"/>
            <p:cNvSpPr txBox="1">
              <a:spLocks noChangeArrowheads="1"/>
            </p:cNvSpPr>
            <p:nvPr/>
          </p:nvSpPr>
          <p:spPr bwMode="auto">
            <a:xfrm>
              <a:off x="457200" y="6118225"/>
              <a:ext cx="4065146" cy="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r>
                <a:rPr lang="zh-CN" altLang="en-US" sz="1800" dirty="0">
                  <a:ea typeface="宋体" panose="02010600030101010101" pitchFamily="2" charset="-122"/>
                </a:rPr>
                <a:t>英国同名小说</a:t>
              </a:r>
              <a:r>
                <a:rPr lang="en-US" altLang="zh-CN" sz="1800" dirty="0">
                  <a:ea typeface="宋体" panose="02010600030101010101" pitchFamily="2" charset="-122"/>
                </a:rPr>
                <a:t>《</a:t>
              </a:r>
              <a:r>
                <a:rPr lang="zh-CN" altLang="en-US" sz="1800" dirty="0">
                  <a:ea typeface="宋体" panose="02010600030101010101" pitchFamily="2" charset="-122"/>
                </a:rPr>
                <a:t>纸牌屋</a:t>
              </a:r>
              <a:r>
                <a:rPr lang="en-US" altLang="zh-CN" sz="1800" dirty="0">
                  <a:ea typeface="宋体" panose="02010600030101010101" pitchFamily="2" charset="-122"/>
                </a:rPr>
                <a:t>》</a:t>
              </a:r>
            </a:p>
          </p:txBody>
        </p:sp>
        <p:grpSp>
          <p:nvGrpSpPr>
            <p:cNvPr id="3" name="组合 2"/>
            <p:cNvGrpSpPr/>
            <p:nvPr/>
          </p:nvGrpSpPr>
          <p:grpSpPr>
            <a:xfrm>
              <a:off x="483077" y="1143000"/>
              <a:ext cx="9136747" cy="5050783"/>
              <a:chOff x="483077" y="1143000"/>
              <a:chExt cx="9136747" cy="5050783"/>
            </a:xfrm>
          </p:grpSpPr>
          <p:pic>
            <p:nvPicPr>
              <p:cNvPr id="63492" name="Picture 5" descr="3c6d55fbb2fb43164c075fd321a4462308f790529822fb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1600200"/>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08f790529822720e440225477bcb0a46f31fbe096a63f383"/>
              <p:cNvPicPr>
                <a:picLocks noChangeAspect="1" noChangeArrowheads="1"/>
              </p:cNvPicPr>
              <p:nvPr/>
            </p:nvPicPr>
            <p:blipFill>
              <a:blip r:embed="rId4" cstate="print">
                <a:extLst>
                  <a:ext uri="{28A0092B-C50C-407E-A947-70E740481C1C}">
                    <a14:useLocalDpi xmlns:a14="http://schemas.microsoft.com/office/drawing/2010/main" val="0"/>
                  </a:ext>
                </a:extLst>
              </a:blip>
              <a:srcRect r="16432" b="15459"/>
              <a:stretch>
                <a:fillRect/>
              </a:stretch>
            </p:blipFill>
            <p:spPr bwMode="auto">
              <a:xfrm>
                <a:off x="838200" y="1143000"/>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8"/>
              <p:cNvSpPr txBox="1">
                <a:spLocks noChangeArrowheads="1"/>
              </p:cNvSpPr>
              <p:nvPr/>
            </p:nvSpPr>
            <p:spPr bwMode="auto">
              <a:xfrm>
                <a:off x="504811" y="2789236"/>
                <a:ext cx="2380905" cy="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r>
                  <a:rPr lang="en-US" altLang="zh-CN" sz="1800" dirty="0">
                    <a:ea typeface="宋体" panose="02010600030101010101" pitchFamily="2" charset="-122"/>
                  </a:rPr>
                  <a:t>Kevin Spacey</a:t>
                </a:r>
                <a:endParaRPr lang="zh-CN" altLang="en-US" sz="1800" dirty="0">
                  <a:ea typeface="宋体" panose="02010600030101010101" pitchFamily="2" charset="-122"/>
                </a:endParaRPr>
              </a:p>
            </p:txBody>
          </p:sp>
          <p:pic>
            <p:nvPicPr>
              <p:cNvPr id="63495" name="Picture 10" descr="50da81cb39dbb6fd36b8a29f0924ab18962bd40734fa179b"/>
              <p:cNvPicPr>
                <a:picLocks noChangeAspect="1" noChangeArrowheads="1"/>
              </p:cNvPicPr>
              <p:nvPr/>
            </p:nvPicPr>
            <p:blipFill>
              <a:blip r:embed="rId5" cstate="print">
                <a:extLst>
                  <a:ext uri="{28A0092B-C50C-407E-A947-70E740481C1C}">
                    <a14:useLocalDpi xmlns:a14="http://schemas.microsoft.com/office/drawing/2010/main" val="0"/>
                  </a:ext>
                </a:extLst>
              </a:blip>
              <a:srcRect b="14174"/>
              <a:stretch>
                <a:fillRect/>
              </a:stretch>
            </p:blipFill>
            <p:spPr bwMode="auto">
              <a:xfrm>
                <a:off x="838200" y="3276600"/>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 Box 11"/>
              <p:cNvSpPr txBox="1">
                <a:spLocks noChangeArrowheads="1"/>
              </p:cNvSpPr>
              <p:nvPr/>
            </p:nvSpPr>
            <p:spPr bwMode="auto">
              <a:xfrm>
                <a:off x="483077" y="4876798"/>
                <a:ext cx="2495740" cy="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r>
                  <a:rPr lang="en-US" altLang="zh-CN" sz="1800" dirty="0">
                    <a:ea typeface="宋体" panose="02010600030101010101" pitchFamily="2" charset="-122"/>
                  </a:rPr>
                  <a:t>David Fincher </a:t>
                </a:r>
                <a:endParaRPr lang="zh-CN" altLang="en-US" sz="1800" dirty="0">
                  <a:ea typeface="宋体" panose="02010600030101010101" pitchFamily="2" charset="-122"/>
                </a:endParaRPr>
              </a:p>
            </p:txBody>
          </p:sp>
          <p:sp>
            <p:nvSpPr>
              <p:cNvPr id="63498" name="Text Box 17"/>
              <p:cNvSpPr txBox="1">
                <a:spLocks noChangeArrowheads="1"/>
              </p:cNvSpPr>
              <p:nvPr/>
            </p:nvSpPr>
            <p:spPr bwMode="auto">
              <a:xfrm>
                <a:off x="5210175" y="5638800"/>
                <a:ext cx="4409649" cy="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r>
                  <a:rPr lang="zh-CN" altLang="en-US" sz="1800" dirty="0">
                    <a:ea typeface="宋体" panose="02010600030101010101" pitchFamily="2" charset="-122"/>
                  </a:rPr>
                  <a:t>风靡全球的美剧</a:t>
                </a:r>
                <a:r>
                  <a:rPr lang="en-US" altLang="zh-CN" sz="1800" dirty="0">
                    <a:ea typeface="宋体" panose="02010600030101010101" pitchFamily="2" charset="-122"/>
                  </a:rPr>
                  <a:t>《</a:t>
                </a:r>
                <a:r>
                  <a:rPr lang="zh-CN" altLang="en-US" sz="1800" dirty="0">
                    <a:ea typeface="宋体" panose="02010600030101010101" pitchFamily="2" charset="-122"/>
                  </a:rPr>
                  <a:t>纸牌屋</a:t>
                </a:r>
                <a:r>
                  <a:rPr lang="en-US" altLang="zh-CN" sz="1800" dirty="0">
                    <a:ea typeface="宋体" panose="02010600030101010101" pitchFamily="2" charset="-122"/>
                  </a:rPr>
                  <a:t>》</a:t>
                </a:r>
              </a:p>
            </p:txBody>
          </p:sp>
          <p:pic>
            <p:nvPicPr>
              <p:cNvPr id="63499" name="Picture 21" descr="12232S31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0" name="Text Box 22"/>
              <p:cNvSpPr txBox="1">
                <a:spLocks noChangeArrowheads="1"/>
              </p:cNvSpPr>
              <p:nvPr/>
            </p:nvSpPr>
            <p:spPr bwMode="auto">
              <a:xfrm>
                <a:off x="3702051" y="4357689"/>
                <a:ext cx="1998122" cy="5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r>
                  <a:rPr lang="zh-CN" altLang="en-US" sz="1800">
                    <a:ea typeface="宋体" panose="02010600030101010101" pitchFamily="2" charset="-122"/>
                  </a:rPr>
                  <a:t>大数据分析</a:t>
                </a:r>
              </a:p>
            </p:txBody>
          </p:sp>
          <p:sp>
            <p:nvSpPr>
              <p:cNvPr id="63501" name="AutoShape 23"/>
              <p:cNvSpPr>
                <a:spLocks noChangeArrowheads="1"/>
              </p:cNvSpPr>
              <p:nvPr/>
            </p:nvSpPr>
            <p:spPr bwMode="auto">
              <a:xfrm>
                <a:off x="5562600" y="3352800"/>
                <a:ext cx="304800" cy="457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ct val="20000"/>
                  </a:spcBef>
                  <a:buClr>
                    <a:srgbClr val="0070C0"/>
                  </a:buClr>
                  <a:buFont typeface="Wingdings" panose="05000000000000000000" pitchFamily="2" charset="2"/>
                  <a:buChar char="n"/>
                  <a:defRPr sz="3200">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C000"/>
                  </a:buClr>
                  <a:buSzPct val="70000"/>
                  <a:buFont typeface="Wingdings 2" panose="05020102010507070707" pitchFamily="18" charset="2"/>
                  <a:buChar char=""/>
                  <a:defRPr sz="28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lr>
                    <a:srgbClr val="FFC000"/>
                  </a:buClr>
                  <a:buSzPct val="70000"/>
                  <a:buFont typeface="Wingdings 2" panose="05020102010507070707" pitchFamily="18" charset="2"/>
                  <a:buChar char=""/>
                  <a:defRPr sz="24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lr>
                    <a:srgbClr val="FFC000"/>
                  </a:buClr>
                  <a:buSzPct val="70000"/>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Clr>
                    <a:srgbClr val="FFC000"/>
                  </a:buClr>
                  <a:buSzPct val="70000"/>
                  <a:buFont typeface="Arial" panose="020B0604020202020204" pitchFamily="34" charset="0"/>
                  <a:buChar char="»"/>
                  <a:defRPr>
                    <a:solidFill>
                      <a:schemeClr val="tx1"/>
                    </a:solidFill>
                    <a:latin typeface="Arial" panose="020B0604020202020204" pitchFamily="34" charset="0"/>
                    <a:ea typeface="黑体" panose="02010609060101010101" pitchFamily="49" charset="-122"/>
                    <a:sym typeface="Arial" panose="020B0604020202020204" pitchFamily="34" charset="0"/>
                  </a:defRPr>
                </a:lvl9pPr>
              </a:lstStyle>
              <a:p>
                <a:pPr eaLnBrk="1" hangingPunct="1">
                  <a:spcBef>
                    <a:spcPct val="0"/>
                  </a:spcBef>
                  <a:buClrTx/>
                  <a:buFont typeface="Arial" panose="020B0604020202020204" pitchFamily="34" charset="0"/>
                  <a:buNone/>
                </a:pPr>
                <a:endParaRPr lang="zh-CN" altLang="en-US" sz="1800">
                  <a:ea typeface="宋体" panose="02010600030101010101" pitchFamily="2" charset="-122"/>
                </a:endParaRPr>
              </a:p>
            </p:txBody>
          </p:sp>
          <p:sp>
            <p:nvSpPr>
              <p:cNvPr id="63502" name="Line 24"/>
              <p:cNvSpPr>
                <a:spLocks noChangeShapeType="1"/>
              </p:cNvSpPr>
              <p:nvPr/>
            </p:nvSpPr>
            <p:spPr bwMode="auto">
              <a:xfrm>
                <a:off x="2590800" y="20574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3" name="Line 25"/>
              <p:cNvSpPr>
                <a:spLocks noChangeShapeType="1"/>
              </p:cNvSpPr>
              <p:nvPr/>
            </p:nvSpPr>
            <p:spPr bwMode="auto">
              <a:xfrm>
                <a:off x="2667000" y="3733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04" name="Line 26"/>
              <p:cNvSpPr>
                <a:spLocks noChangeShapeType="1"/>
              </p:cNvSpPr>
              <p:nvPr/>
            </p:nvSpPr>
            <p:spPr bwMode="auto">
              <a:xfrm flipV="1">
                <a:off x="2667000" y="42672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矩形 1"/>
          <p:cNvSpPr/>
          <p:nvPr/>
        </p:nvSpPr>
        <p:spPr>
          <a:xfrm>
            <a:off x="1943615" y="4793646"/>
            <a:ext cx="8482165" cy="1477328"/>
          </a:xfrm>
          <a:prstGeom prst="rect">
            <a:avLst/>
          </a:prstGeom>
        </p:spPr>
        <p:txBody>
          <a:bodyPr wrap="square">
            <a:spAutoFit/>
          </a:bodyPr>
          <a:lstStyle/>
          <a:p>
            <a:r>
              <a:rPr lang="zh-CN" altLang="en-US" dirty="0">
                <a:solidFill>
                  <a:srgbClr val="000000"/>
                </a:solidFill>
                <a:latin typeface="Simsun" panose="02010600030101010101" pitchFamily="2" charset="-122"/>
                <a:ea typeface="Simsun" panose="02010600030101010101" pitchFamily="2" charset="-122"/>
              </a:rPr>
              <a:t>美国著名的在线流媒体服务商</a:t>
            </a:r>
            <a:r>
              <a:rPr lang="en-US" altLang="zh-CN" dirty="0">
                <a:solidFill>
                  <a:srgbClr val="000000"/>
                </a:solidFill>
                <a:latin typeface="Simsun" panose="02010600030101010101" pitchFamily="2" charset="-122"/>
                <a:ea typeface="Simsun" panose="02010600030101010101" pitchFamily="2" charset="-122"/>
              </a:rPr>
              <a:t>Netflix</a:t>
            </a:r>
            <a:r>
              <a:rPr lang="zh-CN" altLang="en-US" dirty="0">
                <a:solidFill>
                  <a:srgbClr val="000000"/>
                </a:solidFill>
                <a:latin typeface="Simsun" panose="02010600030101010101" pitchFamily="2" charset="-122"/>
                <a:ea typeface="Simsun" panose="02010600030101010101" pitchFamily="2" charset="-122"/>
              </a:rPr>
              <a:t>通过分析用户需求，指导拍摄了风靡全球的美剧</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纸牌屋</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纸牌屋</a:t>
            </a:r>
            <a:r>
              <a:rPr lang="en-US" altLang="zh-CN" dirty="0">
                <a:solidFill>
                  <a:srgbClr val="000000"/>
                </a:solidFill>
                <a:latin typeface="Simsun" panose="02010600030101010101" pitchFamily="2" charset="-122"/>
                <a:ea typeface="Simsun" panose="02010600030101010101" pitchFamily="2" charset="-122"/>
              </a:rPr>
              <a:t>》</a:t>
            </a:r>
            <a:r>
              <a:rPr lang="zh-CN" altLang="en-US" dirty="0">
                <a:solidFill>
                  <a:srgbClr val="000000"/>
                </a:solidFill>
                <a:latin typeface="Simsun" panose="02010600030101010101" pitchFamily="2" charset="-122"/>
                <a:ea typeface="Simsun" panose="02010600030101010101" pitchFamily="2" charset="-122"/>
              </a:rPr>
              <a:t>的数据库包含了</a:t>
            </a:r>
            <a:r>
              <a:rPr lang="en-US" altLang="zh-CN" dirty="0">
                <a:solidFill>
                  <a:srgbClr val="000000"/>
                </a:solidFill>
                <a:latin typeface="Simsun" panose="02010600030101010101" pitchFamily="2" charset="-122"/>
                <a:ea typeface="Simsun" panose="02010600030101010101" pitchFamily="2" charset="-122"/>
              </a:rPr>
              <a:t>3000</a:t>
            </a:r>
            <a:r>
              <a:rPr lang="zh-CN" altLang="en-US" dirty="0">
                <a:solidFill>
                  <a:srgbClr val="000000"/>
                </a:solidFill>
                <a:latin typeface="Simsun" panose="02010600030101010101" pitchFamily="2" charset="-122"/>
                <a:ea typeface="Simsun" panose="02010600030101010101" pitchFamily="2" charset="-122"/>
              </a:rPr>
              <a:t>万用户的收视选择、</a:t>
            </a:r>
            <a:r>
              <a:rPr lang="en-US" altLang="zh-CN" dirty="0">
                <a:solidFill>
                  <a:srgbClr val="000000"/>
                </a:solidFill>
                <a:latin typeface="Simsun" panose="02010600030101010101" pitchFamily="2" charset="-122"/>
                <a:ea typeface="Simsun" panose="02010600030101010101" pitchFamily="2" charset="-122"/>
              </a:rPr>
              <a:t>400</a:t>
            </a:r>
            <a:r>
              <a:rPr lang="zh-CN" altLang="en-US" dirty="0">
                <a:solidFill>
                  <a:srgbClr val="000000"/>
                </a:solidFill>
                <a:latin typeface="Simsun" panose="02010600030101010101" pitchFamily="2" charset="-122"/>
                <a:ea typeface="Simsun" panose="02010600030101010101" pitchFamily="2" charset="-122"/>
              </a:rPr>
              <a:t>万条评论、</a:t>
            </a:r>
            <a:r>
              <a:rPr lang="en-US" altLang="zh-CN" dirty="0">
                <a:solidFill>
                  <a:srgbClr val="000000"/>
                </a:solidFill>
                <a:latin typeface="Simsun" panose="02010600030101010101" pitchFamily="2" charset="-122"/>
                <a:ea typeface="Simsun" panose="02010600030101010101" pitchFamily="2" charset="-122"/>
              </a:rPr>
              <a:t>300</a:t>
            </a:r>
            <a:r>
              <a:rPr lang="zh-CN" altLang="en-US" dirty="0">
                <a:solidFill>
                  <a:srgbClr val="000000"/>
                </a:solidFill>
                <a:latin typeface="Simsun" panose="02010600030101010101" pitchFamily="2" charset="-122"/>
                <a:ea typeface="Simsun" panose="02010600030101010101" pitchFamily="2" charset="-122"/>
              </a:rPr>
              <a:t>万次主题搜索。最终，</a:t>
            </a:r>
            <a:r>
              <a:rPr lang="zh-CN" altLang="en-US" b="1" dirty="0">
                <a:solidFill>
                  <a:srgbClr val="000000"/>
                </a:solidFill>
                <a:latin typeface="Simsun" panose="02010600030101010101" pitchFamily="2" charset="-122"/>
                <a:ea typeface="Simsun" panose="02010600030101010101" pitchFamily="2" charset="-122"/>
              </a:rPr>
              <a:t>拍什么、谁来拍、谁来演、怎么播</a:t>
            </a:r>
            <a:r>
              <a:rPr lang="zh-CN" altLang="en-US" dirty="0">
                <a:solidFill>
                  <a:srgbClr val="000000"/>
                </a:solidFill>
                <a:latin typeface="Simsun" panose="02010600030101010101" pitchFamily="2" charset="-122"/>
                <a:ea typeface="Simsun" panose="02010600030101010101" pitchFamily="2" charset="-122"/>
              </a:rPr>
              <a:t>，都由数千万观众的客观喜好（</a:t>
            </a:r>
            <a:r>
              <a:rPr lang="zh-CN" altLang="en-US" b="1" dirty="0">
                <a:solidFill>
                  <a:srgbClr val="000000"/>
                </a:solidFill>
                <a:latin typeface="Simsun" panose="02010600030101010101" pitchFamily="2" charset="-122"/>
                <a:ea typeface="Simsun" panose="02010600030101010101" pitchFamily="2" charset="-122"/>
              </a:rPr>
              <a:t>如何观看电影和观影过程</a:t>
            </a:r>
            <a:r>
              <a:rPr lang="zh-CN" altLang="en-US" dirty="0">
                <a:solidFill>
                  <a:srgbClr val="000000"/>
                </a:solidFill>
                <a:latin typeface="Simsun" panose="02010600030101010101" pitchFamily="2" charset="-122"/>
                <a:ea typeface="Simsun" panose="02010600030101010101" pitchFamily="2" charset="-122"/>
              </a:rPr>
              <a:t>，</a:t>
            </a:r>
            <a:r>
              <a:rPr lang="zh-CN" altLang="en-US" b="1" dirty="0">
                <a:solidFill>
                  <a:srgbClr val="000000"/>
                </a:solidFill>
                <a:latin typeface="Simsun" panose="02010600030101010101" pitchFamily="2" charset="-122"/>
                <a:ea typeface="Simsun" panose="02010600030101010101" pitchFamily="2" charset="-122"/>
              </a:rPr>
              <a:t>观影过程中暂停的次数</a:t>
            </a:r>
            <a:r>
              <a:rPr lang="zh-CN" altLang="en-US" dirty="0">
                <a:solidFill>
                  <a:srgbClr val="000000"/>
                </a:solidFill>
                <a:latin typeface="Simsun" panose="02010600030101010101" pitchFamily="2" charset="-122"/>
                <a:ea typeface="Simsun" panose="02010600030101010101" pitchFamily="2" charset="-122"/>
              </a:rPr>
              <a:t>，</a:t>
            </a:r>
            <a:r>
              <a:rPr lang="zh-CN" altLang="en-US" b="1" dirty="0">
                <a:solidFill>
                  <a:srgbClr val="000000"/>
                </a:solidFill>
                <a:latin typeface="Simsun" panose="02010600030101010101" pitchFamily="2" charset="-122"/>
                <a:ea typeface="Simsun" panose="02010600030101010101" pitchFamily="2" charset="-122"/>
              </a:rPr>
              <a:t>会在看到几分钟的时候关闭视频</a:t>
            </a:r>
            <a:r>
              <a:rPr lang="zh-CN" altLang="en-US" dirty="0">
                <a:solidFill>
                  <a:srgbClr val="000000"/>
                </a:solidFill>
                <a:latin typeface="Simsun" panose="02010600030101010101" pitchFamily="2" charset="-122"/>
                <a:ea typeface="Simsun" panose="02010600030101010101" pitchFamily="2" charset="-122"/>
              </a:rPr>
              <a:t>等等）统计决定。</a:t>
            </a:r>
            <a:endParaRPr lang="zh-CN" altLang="en-US" dirty="0"/>
          </a:p>
        </p:txBody>
      </p:sp>
    </p:spTree>
    <p:extLst>
      <p:ext uri="{BB962C8B-B14F-4D97-AF65-F5344CB8AC3E}">
        <p14:creationId xmlns:p14="http://schemas.microsoft.com/office/powerpoint/2010/main" val="256803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典型的大数据应用实例</a:t>
            </a:r>
          </a:p>
        </p:txBody>
      </p:sp>
      <p:pic>
        <p:nvPicPr>
          <p:cNvPr id="64516" name="Picture 9" descr="http://cdn.pingwest.com/wp-content/uploads/2014/03/shutterstock_11813259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953" y="1071140"/>
            <a:ext cx="3839535" cy="256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7" descr="http://www.p5w.net/newfortune/qianyan/200908/W02009081950578702186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562" y="1104004"/>
            <a:ext cx="5191919" cy="25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75520" y="3665006"/>
            <a:ext cx="5184576" cy="282385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ts val="2192"/>
              </a:lnSpc>
              <a:buFont typeface="Arial" panose="020B0604020202020204" pitchFamily="34" charset="0"/>
              <a:buChar char="•"/>
              <a:tabLst>
                <a:tab pos="300586" algn="l"/>
                <a:tab pos="400782" algn="l"/>
                <a:tab pos="801563" algn="l"/>
                <a:tab pos="1024219" algn="l"/>
                <a:tab pos="1079884" algn="l"/>
                <a:tab pos="1202345" algn="l"/>
                <a:tab pos="1369337" algn="l"/>
                <a:tab pos="2293361" algn="l"/>
              </a:tabLst>
            </a:pPr>
            <a:r>
              <a:rPr lang="en-US" altLang="zh-CN" dirty="0">
                <a:solidFill>
                  <a:srgbClr val="000000"/>
                </a:solidFill>
                <a:latin typeface="黑体" pitchFamily="49" charset="-122"/>
                <a:sym typeface="黑体" pitchFamily="49" charset="-122"/>
              </a:rPr>
              <a:t>季节性流感是一个重要的公共卫生问题：</a:t>
            </a:r>
            <a:r>
              <a:rPr lang="en-US" altLang="zh-CN" dirty="0">
                <a:solidFill>
                  <a:srgbClr val="000000"/>
                </a:solidFill>
                <a:latin typeface="黑体" pitchFamily="49" charset="-122"/>
                <a:sym typeface="Times New Roman" pitchFamily="18" charset="0"/>
              </a:rPr>
              <a:t>WHO</a:t>
            </a:r>
            <a:r>
              <a:rPr lang="en-US" altLang="zh-CN" dirty="0">
                <a:solidFill>
                  <a:srgbClr val="000000"/>
                </a:solidFill>
                <a:latin typeface="黑体" pitchFamily="49" charset="-122"/>
                <a:sym typeface="黑体" pitchFamily="49" charset="-122"/>
              </a:rPr>
              <a:t>估计，全球每年</a:t>
            </a:r>
            <a:r>
              <a:rPr lang="en-US" altLang="zh-CN" dirty="0">
                <a:solidFill>
                  <a:srgbClr val="000000"/>
                </a:solidFill>
                <a:latin typeface="黑体" pitchFamily="49" charset="-122"/>
                <a:sym typeface="Times New Roman" pitchFamily="18" charset="0"/>
              </a:rPr>
              <a:t>25</a:t>
            </a:r>
            <a:r>
              <a:rPr lang="en-US" altLang="zh-CN" dirty="0">
                <a:solidFill>
                  <a:srgbClr val="000000"/>
                </a:solidFill>
                <a:latin typeface="黑体" pitchFamily="49" charset="-122"/>
                <a:sym typeface="黑体" pitchFamily="49" charset="-122"/>
              </a:rPr>
              <a:t>万至</a:t>
            </a:r>
            <a:r>
              <a:rPr lang="en-US" altLang="zh-CN" dirty="0">
                <a:solidFill>
                  <a:srgbClr val="000000"/>
                </a:solidFill>
                <a:latin typeface="黑体" pitchFamily="49" charset="-122"/>
                <a:sym typeface="Times New Roman" pitchFamily="18" charset="0"/>
              </a:rPr>
              <a:t>50</a:t>
            </a:r>
            <a:r>
              <a:rPr lang="en-US" altLang="zh-CN" dirty="0">
                <a:solidFill>
                  <a:srgbClr val="000000"/>
                </a:solidFill>
                <a:latin typeface="黑体" pitchFamily="49" charset="-122"/>
                <a:sym typeface="黑体" pitchFamily="49" charset="-122"/>
              </a:rPr>
              <a:t>万人因此死亡</a:t>
            </a:r>
            <a:r>
              <a:rPr lang="zh-CN" altLang="en-US" dirty="0">
                <a:solidFill>
                  <a:srgbClr val="000000"/>
                </a:solidFill>
                <a:latin typeface="黑体" pitchFamily="49" charset="-122"/>
                <a:sym typeface="黑体" pitchFamily="49" charset="-122"/>
              </a:rPr>
              <a:t>，因此需要</a:t>
            </a:r>
            <a:r>
              <a:rPr lang="en-US" altLang="zh-CN" dirty="0" err="1">
                <a:solidFill>
                  <a:srgbClr val="000000"/>
                </a:solidFill>
                <a:latin typeface="黑体" pitchFamily="49" charset="-122"/>
                <a:sym typeface="黑体" pitchFamily="49" charset="-122"/>
              </a:rPr>
              <a:t>及时监测疾病传播情况，尽快采取应对措施</a:t>
            </a:r>
            <a:endParaRPr lang="zh-CN" altLang="en-US" dirty="0">
              <a:solidFill>
                <a:srgbClr val="000000"/>
              </a:solidFill>
              <a:latin typeface="黑体" pitchFamily="49" charset="-122"/>
              <a:sym typeface="黑体" pitchFamily="49" charset="-122"/>
            </a:endParaRPr>
          </a:p>
          <a:p>
            <a:pPr algn="ctr">
              <a:lnSpc>
                <a:spcPts val="877"/>
              </a:lnSpc>
              <a:tabLst>
                <a:tab pos="300586" algn="l"/>
                <a:tab pos="400782" algn="l"/>
                <a:tab pos="801563" algn="l"/>
                <a:tab pos="1024219" algn="l"/>
                <a:tab pos="1079884" algn="l"/>
                <a:tab pos="1202345" algn="l"/>
                <a:tab pos="1369337" algn="l"/>
                <a:tab pos="229336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285750" indent="-285750">
              <a:lnSpc>
                <a:spcPts val="2279"/>
              </a:lnSpc>
              <a:buFont typeface="Arial" panose="020B0604020202020204" pitchFamily="34" charset="0"/>
              <a:buChar char="•"/>
              <a:tabLst>
                <a:tab pos="300586" algn="l"/>
                <a:tab pos="400782" algn="l"/>
                <a:tab pos="801563" algn="l"/>
                <a:tab pos="1024219" algn="l"/>
                <a:tab pos="1079884" algn="l"/>
                <a:tab pos="1202345" algn="l"/>
                <a:tab pos="1369337" algn="l"/>
                <a:tab pos="2293361" algn="l"/>
              </a:tabLst>
            </a:pPr>
            <a:r>
              <a:rPr lang="en-US" altLang="zh-CN" dirty="0">
                <a:solidFill>
                  <a:srgbClr val="000000"/>
                </a:solidFill>
                <a:latin typeface="Times New Roman" pitchFamily="18" charset="0"/>
                <a:sym typeface="Times New Roman" pitchFamily="18" charset="0"/>
              </a:rPr>
              <a:t>2008</a:t>
            </a:r>
            <a:r>
              <a:rPr lang="en-US" altLang="zh-CN" dirty="0">
                <a:solidFill>
                  <a:srgbClr val="000000"/>
                </a:solidFill>
                <a:latin typeface="黑体" pitchFamily="49" charset="-122"/>
                <a:sym typeface="黑体" pitchFamily="49" charset="-122"/>
              </a:rPr>
              <a:t>年，</a:t>
            </a:r>
            <a:r>
              <a:rPr lang="en-US" altLang="zh-CN" dirty="0">
                <a:solidFill>
                  <a:srgbClr val="000000"/>
                </a:solidFill>
                <a:latin typeface="Times New Roman" pitchFamily="18" charset="0"/>
                <a:sym typeface="Times New Roman" pitchFamily="18" charset="0"/>
              </a:rPr>
              <a:t>Google</a:t>
            </a:r>
            <a:r>
              <a:rPr lang="en-US" altLang="zh-CN" dirty="0">
                <a:solidFill>
                  <a:srgbClr val="000000"/>
                </a:solidFill>
                <a:latin typeface="黑体" pitchFamily="49" charset="-122"/>
                <a:sym typeface="黑体" pitchFamily="49" charset="-122"/>
              </a:rPr>
              <a:t>通过处理网络搜索日志中的几千亿查询数据，训练建立流感疾病监测的数学模型，比美国</a:t>
            </a:r>
            <a:r>
              <a:rPr lang="zh-CN" altLang="en-US" dirty="0">
                <a:solidFill>
                  <a:srgbClr val="000000"/>
                </a:solidFill>
                <a:latin typeface="黑体" pitchFamily="49" charset="-122"/>
                <a:sym typeface="黑体" pitchFamily="49" charset="-122"/>
              </a:rPr>
              <a:t>疾</a:t>
            </a:r>
            <a:r>
              <a:rPr lang="en-US" altLang="zh-CN" dirty="0">
                <a:solidFill>
                  <a:srgbClr val="000000"/>
                </a:solidFill>
                <a:latin typeface="黑体" pitchFamily="49" charset="-122"/>
                <a:sym typeface="黑体" pitchFamily="49" charset="-122"/>
              </a:rPr>
              <a:t>病控制和预防中心</a:t>
            </a:r>
            <a:r>
              <a:rPr lang="en-US" altLang="zh-CN" dirty="0">
                <a:solidFill>
                  <a:srgbClr val="FF0000"/>
                </a:solidFill>
                <a:latin typeface="黑体" pitchFamily="49" charset="-122"/>
                <a:sym typeface="黑体" pitchFamily="49" charset="-122"/>
              </a:rPr>
              <a:t>提前</a:t>
            </a:r>
            <a:r>
              <a:rPr lang="en-US" altLang="zh-CN" dirty="0">
                <a:solidFill>
                  <a:srgbClr val="FF0000"/>
                </a:solidFill>
                <a:latin typeface="Times New Roman" pitchFamily="18" charset="0"/>
                <a:sym typeface="Times New Roman" pitchFamily="18" charset="0"/>
              </a:rPr>
              <a:t>1-2</a:t>
            </a:r>
            <a:r>
              <a:rPr lang="en-US" altLang="zh-CN" dirty="0">
                <a:solidFill>
                  <a:srgbClr val="FF0000"/>
                </a:solidFill>
                <a:latin typeface="黑体" pitchFamily="49" charset="-122"/>
                <a:sym typeface="黑体" pitchFamily="49" charset="-122"/>
              </a:rPr>
              <a:t>周给出</a:t>
            </a:r>
            <a:r>
              <a:rPr lang="en-US" altLang="zh-CN" dirty="0">
                <a:solidFill>
                  <a:srgbClr val="000000"/>
                </a:solidFill>
                <a:latin typeface="黑体" pitchFamily="49" charset="-122"/>
                <a:sym typeface="黑体" pitchFamily="49" charset="-122"/>
              </a:rPr>
              <a:t>流感的传播情况</a:t>
            </a:r>
          </a:p>
          <a:p>
            <a:pPr marL="285750" indent="-285750">
              <a:lnSpc>
                <a:spcPts val="2279"/>
              </a:lnSpc>
              <a:buFont typeface="Arial" panose="020B0604020202020204" pitchFamily="34" charset="0"/>
              <a:buChar char="•"/>
              <a:tabLst>
                <a:tab pos="300586" algn="l"/>
                <a:tab pos="400782" algn="l"/>
                <a:tab pos="801563" algn="l"/>
                <a:tab pos="1024219" algn="l"/>
                <a:tab pos="1079884" algn="l"/>
                <a:tab pos="1202345" algn="l"/>
                <a:tab pos="1369337" algn="l"/>
                <a:tab pos="2293361" algn="l"/>
              </a:tabLst>
            </a:pPr>
            <a:r>
              <a:rPr lang="en-US" altLang="zh-CN" dirty="0" err="1">
                <a:solidFill>
                  <a:srgbClr val="000000"/>
                </a:solidFill>
                <a:latin typeface="黑体" pitchFamily="49" charset="-122"/>
                <a:sym typeface="黑体" pitchFamily="49" charset="-122"/>
              </a:rPr>
              <a:t>论文发表在</a:t>
            </a:r>
            <a:r>
              <a:rPr lang="en-US" altLang="zh-CN" dirty="0" err="1">
                <a:solidFill>
                  <a:srgbClr val="000000"/>
                </a:solidFill>
                <a:latin typeface="Times New Roman" pitchFamily="18" charset="0"/>
                <a:sym typeface="Times New Roman" pitchFamily="18" charset="0"/>
              </a:rPr>
              <a:t>Nature</a:t>
            </a:r>
            <a:r>
              <a:rPr lang="en-US" altLang="zh-CN" dirty="0">
                <a:solidFill>
                  <a:srgbClr val="000000"/>
                </a:solidFill>
                <a:latin typeface="Times New Roman" pitchFamily="18" charset="0"/>
                <a:sym typeface="Times New Roman" pitchFamily="18" charset="0"/>
              </a:rPr>
              <a:t> (2009.2): Detecting Influenza</a:t>
            </a:r>
            <a:r>
              <a:rPr lang="zh-CN" altLang="en-US" dirty="0">
                <a:solidFill>
                  <a:srgbClr val="000000"/>
                </a:solidFill>
                <a:latin typeface="Times New Roman" pitchFamily="18" charset="0"/>
                <a:sym typeface="Times New Roman" pitchFamily="18" charset="0"/>
              </a:rPr>
              <a:t> </a:t>
            </a:r>
            <a:r>
              <a:rPr lang="en-US" altLang="zh-CN" dirty="0">
                <a:solidFill>
                  <a:srgbClr val="000000"/>
                </a:solidFill>
                <a:latin typeface="Times New Roman" pitchFamily="18" charset="0"/>
                <a:sym typeface="Times New Roman" pitchFamily="18" charset="0"/>
              </a:rPr>
              <a:t>Epidemics using Search Engine Query Data</a:t>
            </a:r>
            <a:endParaRPr lang="zh-CN" altLang="en-US" dirty="0"/>
          </a:p>
        </p:txBody>
      </p:sp>
      <p:sp>
        <p:nvSpPr>
          <p:cNvPr id="7" name="矩形 6"/>
          <p:cNvSpPr/>
          <p:nvPr/>
        </p:nvSpPr>
        <p:spPr>
          <a:xfrm>
            <a:off x="7176121" y="3665006"/>
            <a:ext cx="3462063" cy="263149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ts val="2192"/>
              </a:lnSpc>
              <a:buFont typeface="Arial" panose="020B0604020202020204" pitchFamily="34" charset="0"/>
              <a:buChar char="•"/>
              <a:tabLst>
                <a:tab pos="300586" algn="l"/>
                <a:tab pos="400782" algn="l"/>
                <a:tab pos="801563" algn="l"/>
                <a:tab pos="1024219" algn="l"/>
                <a:tab pos="1079884" algn="l"/>
                <a:tab pos="1202345" algn="l"/>
                <a:tab pos="1369337" algn="l"/>
                <a:tab pos="2293361" algn="l"/>
              </a:tabLst>
            </a:pPr>
            <a:r>
              <a:rPr lang="zh-CN" altLang="en-US" dirty="0">
                <a:solidFill>
                  <a:srgbClr val="FF0000"/>
                </a:solidFill>
                <a:latin typeface="黑体" pitchFamily="49" charset="-122"/>
              </a:rPr>
              <a:t>新冠肺炎疫情防控</a:t>
            </a:r>
            <a:r>
              <a:rPr lang="zh-CN" altLang="en-US" dirty="0">
                <a:solidFill>
                  <a:srgbClr val="000000"/>
                </a:solidFill>
                <a:latin typeface="黑体" pitchFamily="49" charset="-122"/>
              </a:rPr>
              <a:t>：利用大数据技术梳理感染者的生活轨迹，追踪人群接触史，成功锁定感染源及密切接触人群，在位置数据方面，除了交通部门统计的出行数据外，三大电信运营商能够有效定位用户的手机位置。</a:t>
            </a:r>
            <a:endParaRPr lang="en-US" altLang="zh-CN" dirty="0">
              <a:solidFill>
                <a:srgbClr val="000000"/>
              </a:solidFill>
              <a:latin typeface="黑体" pitchFamily="49" charset="-122"/>
            </a:endParaRPr>
          </a:p>
          <a:p>
            <a:pPr marL="285750" indent="-285750">
              <a:lnSpc>
                <a:spcPts val="2192"/>
              </a:lnSpc>
              <a:buFont typeface="Arial" panose="020B0604020202020204" pitchFamily="34" charset="0"/>
              <a:buChar char="•"/>
              <a:tabLst>
                <a:tab pos="300586" algn="l"/>
                <a:tab pos="400782" algn="l"/>
                <a:tab pos="801563" algn="l"/>
                <a:tab pos="1024219" algn="l"/>
                <a:tab pos="1079884" algn="l"/>
                <a:tab pos="1202345" algn="l"/>
                <a:tab pos="1369337" algn="l"/>
                <a:tab pos="2293361" algn="l"/>
              </a:tabLst>
            </a:pPr>
            <a:r>
              <a:rPr lang="zh-CN" altLang="en-US" dirty="0">
                <a:solidFill>
                  <a:srgbClr val="000000"/>
                </a:solidFill>
                <a:latin typeface="黑体" pitchFamily="49" charset="-122"/>
              </a:rPr>
              <a:t>大数据助力精准防疫有序复工</a:t>
            </a:r>
            <a:endParaRPr lang="en-US" altLang="zh-CN" dirty="0">
              <a:solidFill>
                <a:srgbClr val="000000"/>
              </a:solidFill>
              <a:latin typeface="黑体" pitchFamily="49" charset="-122"/>
            </a:endParaRPr>
          </a:p>
        </p:txBody>
      </p:sp>
    </p:spTree>
    <p:extLst>
      <p:ext uri="{BB962C8B-B14F-4D97-AF65-F5344CB8AC3E}">
        <p14:creationId xmlns:p14="http://schemas.microsoft.com/office/powerpoint/2010/main" val="3190825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3"/>
          <p:cNvSpPr>
            <a:spLocks noChangeArrowheads="1"/>
          </p:cNvSpPr>
          <p:nvPr/>
        </p:nvSpPr>
        <p:spPr bwMode="auto">
          <a:xfrm>
            <a:off x="2138206" y="4432995"/>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4341" name="TextBox 1"/>
          <p:cNvSpPr>
            <a:spLocks noChangeArrowheads="1"/>
          </p:cNvSpPr>
          <p:nvPr/>
        </p:nvSpPr>
        <p:spPr bwMode="auto">
          <a:xfrm>
            <a:off x="1470213" y="1142985"/>
            <a:ext cx="5910570" cy="67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3769"/>
              </a:lnSpc>
              <a:tabLst>
                <a:tab pos="400782" algn="l"/>
                <a:tab pos="1447267"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黑体" pitchFamily="49" charset="-122"/>
                <a:sym typeface="黑体" pitchFamily="49" charset="-122"/>
              </a:rPr>
              <a:t>传统技术难以应对大数据的规模</a:t>
            </a:r>
            <a:endParaRPr lang="zh-CN" altLang="en-US" sz="2700" dirty="0">
              <a:solidFill>
                <a:srgbClr val="000000"/>
              </a:solidFill>
              <a:latin typeface="黑体" pitchFamily="49" charset="-122"/>
              <a:sym typeface="黑体" pitchFamily="49" charset="-122"/>
            </a:endParaRPr>
          </a:p>
          <a:p>
            <a:pPr>
              <a:lnSpc>
                <a:spcPts val="877"/>
              </a:lnSpc>
              <a:tabLst>
                <a:tab pos="400782" algn="l"/>
                <a:tab pos="1447267"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p:txBody>
      </p:sp>
      <p:sp>
        <p:nvSpPr>
          <p:cNvPr id="14342" name="TextBox 1"/>
          <p:cNvSpPr>
            <a:spLocks noChangeArrowheads="1"/>
          </p:cNvSpPr>
          <p:nvPr/>
        </p:nvSpPr>
        <p:spPr bwMode="auto">
          <a:xfrm>
            <a:off x="1801905" y="1818244"/>
            <a:ext cx="9466730" cy="1156117"/>
          </a:xfrm>
          <a:prstGeom prst="rect">
            <a:avLst/>
          </a:prstGeom>
          <a:ln/>
        </p:spPr>
        <p:style>
          <a:lnRef idx="2">
            <a:schemeClr val="dk1"/>
          </a:lnRef>
          <a:fillRef idx="1">
            <a:schemeClr val="lt1"/>
          </a:fillRef>
          <a:effectRef idx="0">
            <a:schemeClr val="dk1"/>
          </a:effectRef>
          <a:fontRef idx="minor">
            <a:schemeClr val="dk1"/>
          </a:fontRef>
        </p:style>
        <p:txBody>
          <a:bodyPr wrap="square" lIns="0" tIns="0" rIns="0" bIns="40078">
            <a:noAutofit/>
          </a:bodyPr>
          <a:lstStyle/>
          <a:p>
            <a:pPr>
              <a:spcBef>
                <a:spcPts val="1800"/>
              </a:spcBef>
              <a:tabLst>
                <a:tab pos="200391" algn="l"/>
              </a:tabLst>
            </a:pPr>
            <a:r>
              <a:rPr lang="en-US" sz="2400" dirty="0" err="1">
                <a:solidFill>
                  <a:srgbClr val="000000"/>
                </a:solidFill>
                <a:latin typeface="黑体" pitchFamily="49" charset="-122"/>
                <a:sym typeface="黑体" pitchFamily="49" charset="-122"/>
              </a:rPr>
              <a:t>当前较快硬盘的传输速度</a:t>
            </a:r>
            <a:r>
              <a:rPr lang="en-US" sz="2400" dirty="0">
                <a:solidFill>
                  <a:srgbClr val="000000"/>
                </a:solidFill>
                <a:latin typeface="Times New Roman" pitchFamily="18" charset="0"/>
                <a:sym typeface="Times New Roman" pitchFamily="18" charset="0"/>
              </a:rPr>
              <a:t> 6Gbps</a:t>
            </a:r>
            <a:r>
              <a:rPr lang="en-US" sz="2400" dirty="0">
                <a:solidFill>
                  <a:srgbClr val="000000"/>
                </a:solidFill>
                <a:latin typeface="黑体" pitchFamily="49" charset="-122"/>
                <a:sym typeface="黑体" pitchFamily="49" charset="-122"/>
              </a:rPr>
              <a:t>，线性扫描</a:t>
            </a:r>
            <a:r>
              <a:rPr lang="en-US" sz="2400" dirty="0">
                <a:solidFill>
                  <a:srgbClr val="000000"/>
                </a:solidFill>
                <a:latin typeface="Times New Roman" pitchFamily="18" charset="0"/>
                <a:sym typeface="Times New Roman" pitchFamily="18" charset="0"/>
              </a:rPr>
              <a:t>10PB</a:t>
            </a:r>
            <a:r>
              <a:rPr lang="en-US" sz="2400" dirty="0">
                <a:solidFill>
                  <a:srgbClr val="000000"/>
                </a:solidFill>
                <a:latin typeface="黑体" pitchFamily="49" charset="-122"/>
                <a:sym typeface="黑体" pitchFamily="49" charset="-122"/>
              </a:rPr>
              <a:t>数据，需约</a:t>
            </a:r>
            <a:r>
              <a:rPr lang="en-US" sz="2400" dirty="0">
                <a:solidFill>
                  <a:srgbClr val="000000"/>
                </a:solidFill>
                <a:latin typeface="Times New Roman" pitchFamily="18" charset="0"/>
                <a:sym typeface="Times New Roman" pitchFamily="18" charset="0"/>
              </a:rPr>
              <a:t>19</a:t>
            </a:r>
            <a:r>
              <a:rPr lang="en-US" sz="2400" dirty="0">
                <a:solidFill>
                  <a:srgbClr val="000000"/>
                </a:solidFill>
                <a:latin typeface="黑体" pitchFamily="49" charset="-122"/>
                <a:sym typeface="黑体" pitchFamily="49" charset="-122"/>
              </a:rPr>
              <a:t>天</a:t>
            </a:r>
            <a:r>
              <a:rPr lang="zh-CN" altLang="en-US" sz="2400" dirty="0">
                <a:solidFill>
                  <a:srgbClr val="000000"/>
                </a:solidFill>
                <a:latin typeface="黑体" pitchFamily="49" charset="-122"/>
                <a:sym typeface="黑体" pitchFamily="49" charset="-122"/>
              </a:rPr>
              <a:t>，</a:t>
            </a:r>
            <a:r>
              <a:rPr lang="en-US" altLang="zh-CN" sz="2400" dirty="0">
                <a:solidFill>
                  <a:srgbClr val="000000"/>
                </a:solidFill>
                <a:latin typeface="黑体" pitchFamily="49" charset="-122"/>
                <a:sym typeface="黑体" pitchFamily="49" charset="-122"/>
              </a:rPr>
              <a:t>而百度、</a:t>
            </a:r>
            <a:r>
              <a:rPr lang="en-US" altLang="zh-CN" sz="2400" dirty="0">
                <a:solidFill>
                  <a:srgbClr val="000000"/>
                </a:solidFill>
                <a:latin typeface="黑体" pitchFamily="49" charset="-122"/>
                <a:sym typeface="Times New Roman" pitchFamily="18" charset="0"/>
              </a:rPr>
              <a:t>Google</a:t>
            </a:r>
            <a:r>
              <a:rPr lang="en-US" altLang="zh-CN" sz="2400" dirty="0">
                <a:solidFill>
                  <a:srgbClr val="000000"/>
                </a:solidFill>
                <a:latin typeface="黑体" pitchFamily="49" charset="-122"/>
                <a:sym typeface="黑体" pitchFamily="49" charset="-122"/>
              </a:rPr>
              <a:t>等互联网公司每天处理的数据量超过</a:t>
            </a:r>
            <a:r>
              <a:rPr lang="en-US" altLang="zh-CN" sz="2400" dirty="0">
                <a:solidFill>
                  <a:srgbClr val="000000"/>
                </a:solidFill>
                <a:latin typeface="黑体" pitchFamily="49" charset="-122"/>
                <a:sym typeface="Times New Roman" pitchFamily="18" charset="0"/>
              </a:rPr>
              <a:t>10PB</a:t>
            </a:r>
            <a:endParaRPr lang="zh-CN" altLang="en-US" sz="2000" dirty="0"/>
          </a:p>
        </p:txBody>
      </p:sp>
      <p:sp>
        <p:nvSpPr>
          <p:cNvPr id="2" name="矩形 1"/>
          <p:cNvSpPr/>
          <p:nvPr/>
        </p:nvSpPr>
        <p:spPr>
          <a:xfrm>
            <a:off x="3468045" y="309497"/>
            <a:ext cx="5282955" cy="1146724"/>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400" b="1" dirty="0">
                <a:latin typeface="Arial" panose="020B0604020202020204" pitchFamily="34" charset="0"/>
                <a:ea typeface="微软雅黑" panose="020B0503020204020204" pitchFamily="34" charset="-122"/>
                <a:cs typeface="+mj-cs"/>
                <a:sym typeface="华文细黑" pitchFamily="2" charset="-122"/>
              </a:rPr>
              <a:t>大数据带来的挑战</a:t>
            </a:r>
            <a:r>
              <a:rPr lang="en-US" altLang="zh-CN" sz="3200" b="1" dirty="0">
                <a:solidFill>
                  <a:srgbClr val="FFFFFF"/>
                </a:solidFill>
                <a:latin typeface="微软雅黑" pitchFamily="34" charset="-122"/>
                <a:sym typeface="华文细黑" pitchFamily="2" charset="-122"/>
              </a:rPr>
              <a:t>（1）</a:t>
            </a:r>
            <a:endParaRPr lang="zh-CN" altLang="en-US" sz="3200" b="1" dirty="0">
              <a:solidFill>
                <a:srgbClr val="FFFFFF"/>
              </a:solidFill>
              <a:latin typeface="微软雅黑" pitchFamily="34" charset="-122"/>
            </a:endParaRPr>
          </a:p>
        </p:txBody>
      </p:sp>
      <p:sp>
        <p:nvSpPr>
          <p:cNvPr id="41" name="矩形 40"/>
          <p:cNvSpPr/>
          <p:nvPr/>
        </p:nvSpPr>
        <p:spPr>
          <a:xfrm>
            <a:off x="1326776" y="3181402"/>
            <a:ext cx="10416989" cy="1990288"/>
          </a:xfrm>
          <a:prstGeom prst="rect">
            <a:avLst/>
          </a:prstGeom>
        </p:spPr>
        <p:txBody>
          <a:bodyPr wrap="square">
            <a:spAutoFit/>
          </a:bodyPr>
          <a:lstStyle/>
          <a:p>
            <a:pPr>
              <a:lnSpc>
                <a:spcPts val="3594"/>
              </a:lnSpc>
              <a:tabLst>
                <a:tab pos="300586" algn="l"/>
                <a:tab pos="400782" algn="l"/>
                <a:tab pos="645704" algn="l"/>
                <a:tab pos="723633" algn="l"/>
                <a:tab pos="801563" algn="l"/>
                <a:tab pos="1001954" algn="l"/>
              </a:tabLst>
            </a:pPr>
            <a:r>
              <a:rPr lang="en-US" altLang="zh-CN" sz="2400" dirty="0">
                <a:solidFill>
                  <a:srgbClr val="003365"/>
                </a:solidFill>
                <a:latin typeface="Times New Roman" pitchFamily="18" charset="0"/>
                <a:sym typeface="Times New Roman" pitchFamily="18" charset="0"/>
              </a:rPr>
              <a:t> </a:t>
            </a:r>
            <a:r>
              <a:rPr lang="en-US" sz="2700" dirty="0">
                <a:solidFill>
                  <a:srgbClr val="000000"/>
                </a:solidFill>
                <a:latin typeface="黑体" pitchFamily="49" charset="-122"/>
                <a:sym typeface="Times New Roman" pitchFamily="18" charset="0"/>
              </a:rPr>
              <a:t>• </a:t>
            </a:r>
            <a:r>
              <a:rPr lang="en-US" altLang="zh-CN" sz="2700" dirty="0" err="1">
                <a:solidFill>
                  <a:srgbClr val="000000"/>
                </a:solidFill>
                <a:latin typeface="黑体" pitchFamily="49" charset="-122"/>
                <a:sym typeface="黑体" pitchFamily="49" charset="-122"/>
              </a:rPr>
              <a:t>很多大数据应用对响应时间要求高</a:t>
            </a:r>
            <a:r>
              <a:rPr lang="zh-CN" altLang="en-US" sz="2400" dirty="0">
                <a:solidFill>
                  <a:srgbClr val="000000"/>
                </a:solidFill>
                <a:latin typeface="黑体" pitchFamily="49" charset="-122"/>
                <a:sym typeface="黑体" pitchFamily="49" charset="-122"/>
              </a:rPr>
              <a:t>（低于微秒级）：</a:t>
            </a:r>
          </a:p>
          <a:p>
            <a:pPr>
              <a:lnSpc>
                <a:spcPts val="2980"/>
              </a:lnSpc>
              <a:tabLst>
                <a:tab pos="300586" algn="l"/>
                <a:tab pos="400782" algn="l"/>
                <a:tab pos="645704" algn="l"/>
                <a:tab pos="723633" algn="l"/>
                <a:tab pos="801563" algn="l"/>
                <a:tab pos="1001954" algn="l"/>
              </a:tabLst>
            </a:pPr>
            <a:r>
              <a:rPr lang="en-US" altLang="zh-CN" sz="2000" dirty="0">
                <a:solidFill>
                  <a:srgbClr val="000000"/>
                </a:solidFill>
                <a:latin typeface="Calibri" pitchFamily="34" charset="0"/>
                <a:ea typeface="Calibri" pitchFamily="34" charset="0"/>
                <a:cs typeface="Calibri" pitchFamily="34" charset="0"/>
                <a:sym typeface="Calibri" pitchFamily="34" charset="0"/>
              </a:rPr>
              <a:t>		</a:t>
            </a:r>
            <a:r>
              <a:rPr lang="en-US" altLang="zh-CN" sz="2000" dirty="0">
                <a:solidFill>
                  <a:srgbClr val="003365"/>
                </a:solidFill>
                <a:latin typeface="Times New Roman" pitchFamily="18" charset="0"/>
                <a:sym typeface="Times New Roman" pitchFamily="18" charset="0"/>
              </a:rPr>
              <a:t>–</a:t>
            </a:r>
            <a:r>
              <a:rPr lang="en-US" altLang="zh-CN" sz="2000" dirty="0">
                <a:solidFill>
                  <a:srgbClr val="000000"/>
                </a:solidFill>
                <a:latin typeface="Times New Roman" pitchFamily="18" charset="0"/>
                <a:sym typeface="Times New Roman" pitchFamily="18" charset="0"/>
              </a:rPr>
              <a:t>  </a:t>
            </a:r>
            <a:r>
              <a:rPr lang="en-US" altLang="zh-CN" sz="2400" dirty="0" err="1">
                <a:solidFill>
                  <a:srgbClr val="000000"/>
                </a:solidFill>
                <a:latin typeface="黑体" pitchFamily="49" charset="-122"/>
                <a:sym typeface="黑体" pitchFamily="49" charset="-122"/>
              </a:rPr>
              <a:t>规模大、响应快：对存储和处理提出了很大挑战</a:t>
            </a:r>
            <a:endParaRPr lang="en-US" altLang="zh-CN" sz="2400" dirty="0">
              <a:solidFill>
                <a:srgbClr val="000000"/>
              </a:solidFill>
              <a:latin typeface="黑体" pitchFamily="49" charset="-122"/>
              <a:sym typeface="黑体" pitchFamily="49" charset="-122"/>
            </a:endParaRPr>
          </a:p>
          <a:p>
            <a:pPr>
              <a:lnSpc>
                <a:spcPts val="2980"/>
              </a:lnSpc>
              <a:tabLst>
                <a:tab pos="300586" algn="l"/>
                <a:tab pos="400782" algn="l"/>
                <a:tab pos="645704" algn="l"/>
                <a:tab pos="723633" algn="l"/>
                <a:tab pos="801563" algn="l"/>
                <a:tab pos="1001954" algn="l"/>
              </a:tabLst>
            </a:pPr>
            <a:r>
              <a:rPr lang="en-US" altLang="zh-CN" sz="2400" dirty="0">
                <a:solidFill>
                  <a:srgbClr val="000000"/>
                </a:solidFill>
                <a:latin typeface="黑体" pitchFamily="49" charset="-122"/>
                <a:sym typeface="黑体" pitchFamily="49" charset="-122"/>
              </a:rPr>
              <a:t>			</a:t>
            </a:r>
            <a:r>
              <a:rPr lang="zh-CN" altLang="en-US" sz="2400" dirty="0">
                <a:solidFill>
                  <a:srgbClr val="000000"/>
                </a:solidFill>
                <a:latin typeface="黑体" pitchFamily="49" charset="-122"/>
                <a:sym typeface="Times New Roman" pitchFamily="18" charset="0"/>
              </a:rPr>
              <a:t>例如，</a:t>
            </a:r>
            <a:r>
              <a:rPr lang="en-US" altLang="zh-CN" sz="2400" dirty="0">
                <a:solidFill>
                  <a:srgbClr val="000000"/>
                </a:solidFill>
                <a:latin typeface="黑体" pitchFamily="49" charset="-122"/>
                <a:sym typeface="Times New Roman" pitchFamily="18" charset="0"/>
              </a:rPr>
              <a:t>Facebook</a:t>
            </a:r>
            <a:r>
              <a:rPr lang="en-US" altLang="zh-CN" sz="2400" dirty="0">
                <a:solidFill>
                  <a:srgbClr val="000000"/>
                </a:solidFill>
                <a:latin typeface="黑体" pitchFamily="49" charset="-122"/>
                <a:sym typeface="黑体" pitchFamily="49" charset="-122"/>
              </a:rPr>
              <a:t>总数据量</a:t>
            </a:r>
            <a:r>
              <a:rPr lang="en-US" altLang="zh-CN" sz="2400" b="1" dirty="0">
                <a:solidFill>
                  <a:srgbClr val="FF0000"/>
                </a:solidFill>
                <a:latin typeface="Times New Roman" pitchFamily="18" charset="0"/>
                <a:sym typeface="Times New Roman" pitchFamily="18" charset="0"/>
              </a:rPr>
              <a:t>15TB</a:t>
            </a:r>
            <a:r>
              <a:rPr lang="zh-CN" altLang="en-US" sz="2400" dirty="0">
                <a:solidFill>
                  <a:srgbClr val="030505"/>
                </a:solidFill>
                <a:latin typeface="Times New Roman" pitchFamily="18" charset="0"/>
                <a:sym typeface="Times New Roman" pitchFamily="18" charset="0"/>
              </a:rPr>
              <a:t>（</a:t>
            </a:r>
            <a:r>
              <a:rPr lang="en-US" altLang="zh-CN" sz="2400" dirty="0">
                <a:solidFill>
                  <a:srgbClr val="030505"/>
                </a:solidFill>
                <a:latin typeface="Times New Roman" pitchFamily="18" charset="0"/>
                <a:sym typeface="Times New Roman" pitchFamily="18" charset="0"/>
              </a:rPr>
              <a:t> 2007</a:t>
            </a:r>
            <a:r>
              <a:rPr lang="en-US" altLang="zh-CN" sz="2400" dirty="0">
                <a:solidFill>
                  <a:srgbClr val="030505"/>
                </a:solidFill>
                <a:latin typeface="黑体" pitchFamily="49" charset="-122"/>
                <a:sym typeface="黑体" pitchFamily="49" charset="-122"/>
              </a:rPr>
              <a:t>年前</a:t>
            </a:r>
            <a:r>
              <a:rPr lang="zh-CN" altLang="en-US" sz="2400" dirty="0">
                <a:solidFill>
                  <a:srgbClr val="030505"/>
                </a:solidFill>
                <a:latin typeface="Times New Roman" pitchFamily="18" charset="0"/>
                <a:sym typeface="Times New Roman" pitchFamily="18" charset="0"/>
              </a:rPr>
              <a:t>），</a:t>
            </a:r>
            <a:r>
              <a:rPr lang="en-US" altLang="zh-CN" sz="2400" dirty="0" err="1">
                <a:solidFill>
                  <a:srgbClr val="000000"/>
                </a:solidFill>
                <a:latin typeface="黑体" pitchFamily="49" charset="-122"/>
                <a:sym typeface="黑体" pitchFamily="49" charset="-122"/>
              </a:rPr>
              <a:t>目前</a:t>
            </a:r>
            <a:r>
              <a:rPr lang="en-US" altLang="zh-CN" sz="2400" dirty="0" err="1">
                <a:solidFill>
                  <a:srgbClr val="000000"/>
                </a:solidFill>
                <a:latin typeface="Times New Roman" pitchFamily="18" charset="0"/>
                <a:sym typeface="Times New Roman" pitchFamily="18" charset="0"/>
              </a:rPr>
              <a:t>Facebook</a:t>
            </a:r>
            <a:r>
              <a:rPr lang="en-US" altLang="zh-CN" sz="2400" dirty="0" err="1">
                <a:solidFill>
                  <a:srgbClr val="000000"/>
                </a:solidFill>
                <a:latin typeface="黑体" pitchFamily="49" charset="-122"/>
                <a:sym typeface="黑体" pitchFamily="49" charset="-122"/>
              </a:rPr>
              <a:t>每天新增加的数据约</a:t>
            </a:r>
            <a:r>
              <a:rPr lang="zh-CN" altLang="en-US" sz="2400" dirty="0">
                <a:solidFill>
                  <a:srgbClr val="000000"/>
                </a:solidFill>
                <a:latin typeface="黑体" pitchFamily="49" charset="-122"/>
                <a:sym typeface="黑体" pitchFamily="49" charset="-122"/>
              </a:rPr>
              <a:t>  </a:t>
            </a:r>
            <a:r>
              <a:rPr lang="en-US" altLang="zh-CN" sz="2400" b="1" dirty="0">
                <a:solidFill>
                  <a:srgbClr val="FF0000"/>
                </a:solidFill>
                <a:latin typeface="Times New Roman" pitchFamily="18" charset="0"/>
                <a:sym typeface="Times New Roman" pitchFamily="18" charset="0"/>
              </a:rPr>
              <a:t>70TB</a:t>
            </a:r>
            <a:r>
              <a:rPr lang="zh-CN" altLang="en-US" sz="2400" dirty="0">
                <a:solidFill>
                  <a:srgbClr val="030505"/>
                </a:solidFill>
                <a:latin typeface="Times New Roman" pitchFamily="18" charset="0"/>
                <a:sym typeface="Times New Roman" pitchFamily="18" charset="0"/>
              </a:rPr>
              <a:t>，</a:t>
            </a:r>
            <a:r>
              <a:rPr lang="zh-CN" altLang="en-US" sz="2400" dirty="0">
                <a:solidFill>
                  <a:srgbClr val="000000"/>
                </a:solidFill>
                <a:latin typeface="黑体" pitchFamily="49" charset="-122"/>
                <a:sym typeface="Times New Roman" pitchFamily="18" charset="0"/>
              </a:rPr>
              <a:t>而响应时间需要在</a:t>
            </a:r>
            <a:r>
              <a:rPr lang="zh-CN" altLang="en-US" sz="2400" b="1" dirty="0">
                <a:solidFill>
                  <a:srgbClr val="FF0000"/>
                </a:solidFill>
                <a:latin typeface="Times New Roman" pitchFamily="18" charset="0"/>
                <a:sym typeface="Times New Roman" pitchFamily="18" charset="0"/>
              </a:rPr>
              <a:t>秒</a:t>
            </a:r>
            <a:r>
              <a:rPr lang="zh-CN" altLang="en-US" sz="2400" dirty="0">
                <a:solidFill>
                  <a:srgbClr val="000000"/>
                </a:solidFill>
                <a:latin typeface="黑体" pitchFamily="49" charset="-122"/>
                <a:sym typeface="Times New Roman" pitchFamily="18" charset="0"/>
              </a:rPr>
              <a:t>级</a:t>
            </a:r>
          </a:p>
          <a:p>
            <a:pPr>
              <a:lnSpc>
                <a:spcPts val="2192"/>
              </a:lnSpc>
              <a:tabLst>
                <a:tab pos="300586" algn="l"/>
                <a:tab pos="400782" algn="l"/>
                <a:tab pos="645704" algn="l"/>
                <a:tab pos="723633" algn="l"/>
                <a:tab pos="801563" algn="l"/>
                <a:tab pos="1001954" algn="l"/>
              </a:tabLst>
            </a:pPr>
            <a:r>
              <a:rPr lang="en-US" altLang="zh-CN" sz="2400" dirty="0">
                <a:solidFill>
                  <a:srgbClr val="000000"/>
                </a:solidFill>
                <a:latin typeface="Calibri" pitchFamily="34" charset="0"/>
                <a:ea typeface="Calibri" pitchFamily="34" charset="0"/>
                <a:cs typeface="Calibri" pitchFamily="34" charset="0"/>
                <a:sym typeface="Calibri" pitchFamily="34" charset="0"/>
              </a:rPr>
              <a:t>		</a:t>
            </a:r>
            <a:r>
              <a:rPr lang="en-US" altLang="zh-CN" sz="2400" dirty="0">
                <a:solidFill>
                  <a:srgbClr val="003365"/>
                </a:solidFill>
                <a:latin typeface="Times New Roman" pitchFamily="18" charset="0"/>
                <a:sym typeface="Times New Roman" pitchFamily="18" charset="0"/>
              </a:rPr>
              <a:t>–</a:t>
            </a:r>
            <a:r>
              <a:rPr lang="en-US" altLang="zh-CN" sz="2400" dirty="0">
                <a:solidFill>
                  <a:srgbClr val="000000"/>
                </a:solidFill>
                <a:latin typeface="Times New Roman" pitchFamily="18" charset="0"/>
                <a:sym typeface="Times New Roman" pitchFamily="18" charset="0"/>
              </a:rPr>
              <a:t>  </a:t>
            </a:r>
            <a:r>
              <a:rPr lang="en-US" altLang="zh-CN" sz="2400" dirty="0">
                <a:solidFill>
                  <a:srgbClr val="000000"/>
                </a:solidFill>
                <a:latin typeface="黑体" pitchFamily="49" charset="-122"/>
                <a:sym typeface="黑体" pitchFamily="49" charset="-122"/>
              </a:rPr>
              <a:t>传统并行数据库扩展性受限，节点规模很少超过</a:t>
            </a:r>
            <a:r>
              <a:rPr lang="en-US" altLang="zh-CN" sz="2400" b="1" dirty="0">
                <a:solidFill>
                  <a:srgbClr val="FF0000"/>
                </a:solidFill>
                <a:latin typeface="Times New Roman" pitchFamily="18" charset="0"/>
                <a:sym typeface="Times New Roman" pitchFamily="18" charset="0"/>
              </a:rPr>
              <a:t>100</a:t>
            </a:r>
            <a:r>
              <a:rPr lang="en-US" altLang="zh-CN" sz="2400" dirty="0">
                <a:solidFill>
                  <a:srgbClr val="FF0000"/>
                </a:solidFill>
                <a:latin typeface="黑体" pitchFamily="49" charset="-122"/>
                <a:sym typeface="黑体" pitchFamily="49" charset="-122"/>
              </a:rPr>
              <a:t>，</a:t>
            </a:r>
            <a:r>
              <a:rPr lang="en-US" altLang="zh-CN" sz="2400" dirty="0">
                <a:solidFill>
                  <a:srgbClr val="000000"/>
                </a:solidFill>
                <a:latin typeface="黑体" pitchFamily="49" charset="-122"/>
                <a:sym typeface="黑体" pitchFamily="49" charset="-122"/>
              </a:rPr>
              <a:t>且价格昂贵</a:t>
            </a:r>
            <a:endParaRPr lang="zh-CN" altLang="en-US" sz="2000" dirty="0">
              <a:solidFill>
                <a:srgbClr val="000000"/>
              </a:solidFill>
              <a:latin typeface="黑体" pitchFamily="49" charset="-122"/>
              <a:sym typeface="黑体" pitchFamily="49" charset="-122"/>
            </a:endParaRPr>
          </a:p>
        </p:txBody>
      </p:sp>
    </p:spTree>
    <p:extLst>
      <p:ext uri="{BB962C8B-B14F-4D97-AF65-F5344CB8AC3E}">
        <p14:creationId xmlns:p14="http://schemas.microsoft.com/office/powerpoint/2010/main" val="3878060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1"/>
          <p:cNvSpPr>
            <a:spLocks noChangeArrowheads="1"/>
          </p:cNvSpPr>
          <p:nvPr/>
        </p:nvSpPr>
        <p:spPr bwMode="auto">
          <a:xfrm>
            <a:off x="1470212" y="3857628"/>
            <a:ext cx="7411870" cy="13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877"/>
              </a:lnSpc>
              <a:tabLst>
                <a:tab pos="300586" algn="l"/>
                <a:tab pos="400782" algn="l"/>
                <a:tab pos="645704" algn="l"/>
                <a:tab pos="723633" algn="l"/>
                <a:tab pos="801563" algn="l"/>
                <a:tab pos="1001954"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en-US" altLang="zh-CN"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en-US" altLang="zh-CN"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243"/>
              </a:lnSpc>
              <a:tabLst>
                <a:tab pos="300586" algn="l"/>
                <a:tab pos="400782" algn="l"/>
                <a:tab pos="645704" algn="l"/>
                <a:tab pos="723633" algn="l"/>
                <a:tab pos="801563" algn="l"/>
                <a:tab pos="1001954" algn="l"/>
              </a:tabLst>
            </a:pPr>
            <a:r>
              <a:rPr lang="en-US" sz="2500" dirty="0">
                <a:solidFill>
                  <a:srgbClr val="000000"/>
                </a:solidFill>
                <a:latin typeface="华文中宋" pitchFamily="2" charset="-122"/>
                <a:sym typeface="Times New Roman" pitchFamily="18" charset="0"/>
              </a:rPr>
              <a:t>• </a:t>
            </a:r>
            <a:r>
              <a:rPr lang="en-US" sz="2500" dirty="0" err="1">
                <a:solidFill>
                  <a:srgbClr val="000000"/>
                </a:solidFill>
                <a:latin typeface="华文中宋" pitchFamily="2" charset="-122"/>
                <a:sym typeface="黑体" pitchFamily="49" charset="-122"/>
              </a:rPr>
              <a:t>如何设计</a:t>
            </a:r>
            <a:r>
              <a:rPr lang="zh-CN" altLang="en-US" sz="2500" dirty="0">
                <a:solidFill>
                  <a:srgbClr val="000000"/>
                </a:solidFill>
                <a:latin typeface="华文中宋" pitchFamily="2" charset="-122"/>
                <a:sym typeface="黑体" pitchFamily="49" charset="-122"/>
              </a:rPr>
              <a:t>高</a:t>
            </a:r>
            <a:r>
              <a:rPr lang="en-US" sz="2500" dirty="0" err="1">
                <a:solidFill>
                  <a:srgbClr val="000000"/>
                </a:solidFill>
                <a:latin typeface="华文中宋" pitchFamily="2" charset="-122"/>
                <a:sym typeface="黑体" pitchFamily="49" charset="-122"/>
              </a:rPr>
              <a:t>可扩展、低成本、快速响应的大数据存储和处理系统</a:t>
            </a:r>
            <a:r>
              <a:rPr lang="en-US" sz="2500" dirty="0">
                <a:solidFill>
                  <a:srgbClr val="000000"/>
                </a:solidFill>
                <a:latin typeface="华文中宋" pitchFamily="2" charset="-122"/>
                <a:sym typeface="黑体" pitchFamily="49" charset="-122"/>
              </a:rPr>
              <a:t>？</a:t>
            </a:r>
            <a:endParaRPr lang="zh-CN" altLang="en-US" sz="2500" dirty="0">
              <a:solidFill>
                <a:srgbClr val="000000"/>
              </a:solidFill>
              <a:latin typeface="华文中宋" pitchFamily="2" charset="-122"/>
            </a:endParaRPr>
          </a:p>
        </p:txBody>
      </p:sp>
      <p:sp>
        <p:nvSpPr>
          <p:cNvPr id="2" name="矩形 1"/>
          <p:cNvSpPr/>
          <p:nvPr/>
        </p:nvSpPr>
        <p:spPr>
          <a:xfrm>
            <a:off x="1638123" y="382606"/>
            <a:ext cx="9262959" cy="619785"/>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黑体" pitchFamily="49" charset="-122"/>
              </a:rPr>
              <a:t>大数据存储与处理的可扩展难题</a:t>
            </a:r>
            <a:r>
              <a:rPr lang="zh-CN" altLang="en-US" sz="4000" b="1" dirty="0">
                <a:latin typeface="Arial" panose="020B0604020202020204" pitchFamily="34" charset="0"/>
                <a:ea typeface="微软雅黑" panose="020B0503020204020204" pitchFamily="34" charset="-122"/>
                <a:cs typeface="+mj-cs"/>
                <a:sym typeface="黑体" pitchFamily="49" charset="-122"/>
              </a:rPr>
              <a:t>（</a:t>
            </a:r>
            <a:r>
              <a:rPr lang="en-US" altLang="zh-CN" sz="4000" b="1" dirty="0">
                <a:latin typeface="Arial" panose="020B0604020202020204" pitchFamily="34" charset="0"/>
                <a:ea typeface="微软雅黑" panose="020B0503020204020204" pitchFamily="34" charset="-122"/>
                <a:cs typeface="+mj-cs"/>
                <a:sym typeface="黑体" pitchFamily="49" charset="-122"/>
              </a:rPr>
              <a:t>1</a:t>
            </a:r>
            <a:r>
              <a:rPr lang="zh-CN" altLang="en-US" sz="4000" b="1" dirty="0">
                <a:latin typeface="Arial" panose="020B0604020202020204" pitchFamily="34" charset="0"/>
                <a:ea typeface="微软雅黑" panose="020B0503020204020204" pitchFamily="34" charset="-122"/>
                <a:cs typeface="+mj-cs"/>
                <a:sym typeface="黑体" pitchFamily="49" charset="-122"/>
              </a:rPr>
              <a:t>）</a:t>
            </a:r>
          </a:p>
        </p:txBody>
      </p:sp>
      <p:sp>
        <p:nvSpPr>
          <p:cNvPr id="5" name="TextBox 1"/>
          <p:cNvSpPr>
            <a:spLocks noChangeArrowheads="1"/>
          </p:cNvSpPr>
          <p:nvPr/>
        </p:nvSpPr>
        <p:spPr bwMode="auto">
          <a:xfrm>
            <a:off x="1141762" y="1428737"/>
            <a:ext cx="8811890" cy="200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spcBef>
                <a:spcPts val="600"/>
              </a:spcBef>
              <a:spcAft>
                <a:spcPts val="600"/>
              </a:spcAft>
              <a:tabLst>
                <a:tab pos="178125" algn="l"/>
                <a:tab pos="478711" algn="l"/>
                <a:tab pos="578907" algn="l"/>
                <a:tab pos="590039" algn="l"/>
                <a:tab pos="790430" algn="l"/>
                <a:tab pos="834962"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a:solidFill>
                  <a:srgbClr val="003365"/>
                </a:solidFill>
                <a:latin typeface="华文中宋" pitchFamily="2" charset="-122"/>
                <a:sym typeface="华文中宋" pitchFamily="2" charset="-122"/>
              </a:rPr>
              <a:t>•</a:t>
            </a: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DengXian" panose="02010600030101010101" pitchFamily="2" charset="-122"/>
                <a:ea typeface="DengXian" panose="02010600030101010101" pitchFamily="2" charset="-122"/>
                <a:sym typeface="华文中宋" pitchFamily="2" charset="-122"/>
              </a:rPr>
              <a:t>可扩展是大规模分布式系统面临的基础性</a:t>
            </a:r>
            <a:r>
              <a:rPr lang="zh-CN" altLang="en-US" sz="2800" dirty="0">
                <a:solidFill>
                  <a:srgbClr val="000000"/>
                </a:solidFill>
                <a:latin typeface="DengXian" panose="02010600030101010101" pitchFamily="2" charset="-122"/>
                <a:ea typeface="DengXian" panose="02010600030101010101" pitchFamily="2" charset="-122"/>
                <a:sym typeface="华文中宋" pitchFamily="2" charset="-122"/>
              </a:rPr>
              <a:t>问题</a:t>
            </a:r>
            <a:endParaRPr lang="en-US" sz="2800" dirty="0">
              <a:solidFill>
                <a:srgbClr val="000000"/>
              </a:solidFill>
              <a:latin typeface="DengXian" panose="02010600030101010101" pitchFamily="2" charset="-122"/>
              <a:ea typeface="DengXian" panose="02010600030101010101" pitchFamily="2" charset="-122"/>
              <a:sym typeface="华文中宋" pitchFamily="2" charset="-122"/>
            </a:endParaRPr>
          </a:p>
          <a:p>
            <a:pPr>
              <a:spcBef>
                <a:spcPts val="600"/>
              </a:spcBef>
              <a:spcAft>
                <a:spcPts val="600"/>
              </a:spcAft>
              <a:tabLst>
                <a:tab pos="178125" algn="l"/>
                <a:tab pos="478711" algn="l"/>
                <a:tab pos="578907" algn="l"/>
                <a:tab pos="590039" algn="l"/>
                <a:tab pos="790430" algn="l"/>
                <a:tab pos="834962" algn="l"/>
              </a:tabLst>
            </a:pPr>
            <a:r>
              <a:rPr lang="en-US" dirty="0">
                <a:solidFill>
                  <a:srgbClr val="000000"/>
                </a:solidFill>
                <a:latin typeface="华文中宋" pitchFamily="2" charset="-122"/>
                <a:sym typeface="华文中宋" pitchFamily="2" charset="-122"/>
              </a:rPr>
              <a:t>Jim</a:t>
            </a:r>
            <a:r>
              <a:rPr lang="en-US" dirty="0">
                <a:solidFill>
                  <a:srgbClr val="000000"/>
                </a:solidFill>
                <a:latin typeface="Times New Roman" pitchFamily="18" charset="0"/>
                <a:sym typeface="Times New Roman" pitchFamily="18" charset="0"/>
              </a:rPr>
              <a:t> </a:t>
            </a:r>
            <a:r>
              <a:rPr lang="en-US" dirty="0" err="1">
                <a:solidFill>
                  <a:srgbClr val="000000"/>
                </a:solidFill>
                <a:latin typeface="华文中宋" pitchFamily="2" charset="-122"/>
                <a:sym typeface="华文中宋" pitchFamily="2" charset="-122"/>
              </a:rPr>
              <a:t>Gray（图灵奖获得者）将可扩展问题列为</a:t>
            </a:r>
            <a:r>
              <a:rPr lang="zh-CN" altLang="en-US" dirty="0">
                <a:solidFill>
                  <a:srgbClr val="000000"/>
                </a:solidFill>
                <a:latin typeface="华文中宋" pitchFamily="2" charset="-122"/>
                <a:sym typeface="华文中宋" pitchFamily="2" charset="-122"/>
              </a:rPr>
              <a:t>信息</a:t>
            </a:r>
            <a:r>
              <a:rPr lang="en-US" dirty="0">
                <a:solidFill>
                  <a:srgbClr val="000000"/>
                </a:solidFill>
                <a:latin typeface="华文中宋" pitchFamily="2" charset="-122"/>
                <a:sym typeface="华文中宋" pitchFamily="2" charset="-122"/>
              </a:rPr>
              <a:t>技术领域需解决的16个长远问题之首</a:t>
            </a:r>
            <a:endParaRPr lang="zh-CN" altLang="en-US" dirty="0">
              <a:solidFill>
                <a:srgbClr val="000000"/>
              </a:solidFill>
              <a:latin typeface="华文中宋" pitchFamily="2" charset="-122"/>
              <a:sym typeface="华文中宋" pitchFamily="2" charset="-122"/>
            </a:endParaRPr>
          </a:p>
          <a:p>
            <a:pPr>
              <a:lnSpc>
                <a:spcPts val="877"/>
              </a:lnSpc>
              <a:tabLst>
                <a:tab pos="178125" algn="l"/>
                <a:tab pos="478711" algn="l"/>
                <a:tab pos="578907" algn="l"/>
                <a:tab pos="590039" algn="l"/>
                <a:tab pos="790430" algn="l"/>
                <a:tab pos="834962" algn="l"/>
              </a:tabLst>
            </a:pPr>
            <a:endParaRPr lang="zh-CN" altLang="en-US" sz="2000" dirty="0">
              <a:solidFill>
                <a:srgbClr val="000000"/>
              </a:solidFill>
              <a:latin typeface="Calibri" pitchFamily="34" charset="0"/>
              <a:ea typeface="Calibri" pitchFamily="34" charset="0"/>
              <a:cs typeface="Calibri" pitchFamily="34" charset="0"/>
              <a:sym typeface="Calibri" pitchFamily="34" charset="0"/>
            </a:endParaRPr>
          </a:p>
          <a:p>
            <a:pPr>
              <a:spcBef>
                <a:spcPts val="600"/>
              </a:spcBef>
              <a:spcAft>
                <a:spcPts val="600"/>
              </a:spcAft>
              <a:tabLst>
                <a:tab pos="178125" algn="l"/>
                <a:tab pos="478711" algn="l"/>
                <a:tab pos="578907" algn="l"/>
                <a:tab pos="590039" algn="l"/>
                <a:tab pos="790430" algn="l"/>
                <a:tab pos="834962" algn="l"/>
              </a:tabLst>
            </a:pPr>
            <a:r>
              <a:rPr lang="en-US" i="1" dirty="0">
                <a:solidFill>
                  <a:srgbClr val="FF0000"/>
                </a:solidFill>
                <a:latin typeface="Times New Roman" pitchFamily="18" charset="0"/>
                <a:sym typeface="Times New Roman" pitchFamily="18" charset="0"/>
              </a:rPr>
              <a:t>Jim</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Gray.</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What</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Next?</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Few</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Remaining</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Problems</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in</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Information</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Technology.</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ACM</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Turing</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Award</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Lecture</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(1999).</a:t>
            </a:r>
            <a:endParaRPr lang="zh-CN" altLang="en-US" sz="3200" dirty="0">
              <a:solidFill>
                <a:srgbClr val="FF0000"/>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833" y="2471661"/>
            <a:ext cx="2001909" cy="277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6648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6388" name="TextBox 1"/>
          <p:cNvSpPr>
            <a:spLocks noChangeArrowheads="1"/>
          </p:cNvSpPr>
          <p:nvPr/>
        </p:nvSpPr>
        <p:spPr bwMode="auto">
          <a:xfrm>
            <a:off x="1237129" y="1634908"/>
            <a:ext cx="5373433" cy="45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457200" indent="-457200">
              <a:lnSpc>
                <a:spcPts val="4295"/>
              </a:lnSpc>
              <a:buFont typeface="Wingdings" pitchFamily="2" charset="2"/>
              <a:buChar char="l"/>
              <a:tabLst>
                <a:tab pos="300586" algn="l"/>
                <a:tab pos="400782" algn="l"/>
                <a:tab pos="1413868" algn="l"/>
              </a:tabLst>
            </a:pPr>
            <a:r>
              <a:rPr lang="en-US" sz="2000" dirty="0" err="1">
                <a:solidFill>
                  <a:srgbClr val="000000"/>
                </a:solidFill>
                <a:latin typeface="黑体" pitchFamily="49" charset="-122"/>
                <a:sym typeface="黑体" pitchFamily="49" charset="-122"/>
              </a:rPr>
              <a:t>数据种类多，需求多样，关联复杂</a:t>
            </a:r>
            <a:endParaRPr lang="zh-CN" altLang="en-US" sz="2000" dirty="0">
              <a:solidFill>
                <a:srgbClr val="00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文本、图像、图形、视频</a:t>
            </a:r>
            <a:r>
              <a:rPr lang="zh-CN" altLang="en-US" dirty="0">
                <a:solidFill>
                  <a:srgbClr val="FF0000"/>
                </a:solidFill>
                <a:latin typeface="黑体" pitchFamily="49" charset="-122"/>
                <a:sym typeface="黑体" pitchFamily="49" charset="-122"/>
              </a:rPr>
              <a:t>、</a:t>
            </a:r>
            <a:r>
              <a:rPr lang="zh-CN" altLang="en-US" dirty="0">
                <a:solidFill>
                  <a:srgbClr val="FF0000"/>
                </a:solidFill>
                <a:latin typeface="黑体" pitchFamily="49" charset="-122"/>
              </a:rPr>
              <a:t>位置信息、</a:t>
            </a:r>
            <a:endParaRPr lang="en-US" altLang="zh-CN" dirty="0">
              <a:solidFill>
                <a:srgbClr val="FF0000"/>
              </a:solidFill>
              <a:latin typeface="黑体" pitchFamily="49" charset="-122"/>
            </a:endParaRPr>
          </a:p>
          <a:p>
            <a:pPr>
              <a:lnSpc>
                <a:spcPts val="2630"/>
              </a:lnSpc>
              <a:tabLst>
                <a:tab pos="300586" algn="l"/>
                <a:tab pos="400782" algn="l"/>
                <a:tab pos="1413868" algn="l"/>
              </a:tabLst>
            </a:pPr>
            <a:r>
              <a:rPr lang="en-US" altLang="zh-CN" dirty="0">
                <a:solidFill>
                  <a:srgbClr val="FF0000"/>
                </a:solidFill>
                <a:latin typeface="黑体" pitchFamily="49" charset="-122"/>
              </a:rPr>
              <a:t>     </a:t>
            </a:r>
            <a:r>
              <a:rPr lang="zh-CN" altLang="en-US" dirty="0">
                <a:solidFill>
                  <a:srgbClr val="FF0000"/>
                </a:solidFill>
                <a:latin typeface="黑体" pitchFamily="49" charset="-122"/>
              </a:rPr>
              <a:t>手机呼叫、邮件、链接信息</a:t>
            </a:r>
            <a:r>
              <a:rPr lang="en-US" dirty="0">
                <a:solidFill>
                  <a:srgbClr val="FF0000"/>
                </a:solidFill>
                <a:latin typeface="黑体" pitchFamily="49" charset="-122"/>
                <a:sym typeface="黑体" pitchFamily="49" charset="-122"/>
              </a:rPr>
              <a:t>等</a:t>
            </a:r>
            <a:endParaRPr lang="zh-CN" altLang="en-US" dirty="0">
              <a:solidFill>
                <a:srgbClr val="FF0000"/>
              </a:solidFill>
              <a:latin typeface="黑体" pitchFamily="49" charset="-122"/>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在线流数据、离线批处理等</a:t>
            </a:r>
            <a:endParaRPr lang="zh-CN" alt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457200" indent="-457200">
              <a:lnSpc>
                <a:spcPts val="3243"/>
              </a:lnSpc>
              <a:buFont typeface="Wingdings" pitchFamily="2" charset="2"/>
              <a:buChar char="l"/>
              <a:tabLst>
                <a:tab pos="300586" algn="l"/>
                <a:tab pos="400782" algn="l"/>
                <a:tab pos="1413868" algn="l"/>
              </a:tabLst>
            </a:pPr>
            <a:r>
              <a:rPr lang="en-US" sz="2000" dirty="0" err="1">
                <a:solidFill>
                  <a:srgbClr val="000000"/>
                </a:solidFill>
                <a:latin typeface="黑体" pitchFamily="49" charset="-122"/>
                <a:sym typeface="黑体" pitchFamily="49" charset="-122"/>
              </a:rPr>
              <a:t>如何建模、存储、查询、分析和理解多样化的复杂数据，挖掘数据价值</a:t>
            </a:r>
            <a:r>
              <a:rPr lang="en-US" sz="2700" dirty="0">
                <a:solidFill>
                  <a:srgbClr val="000000"/>
                </a:solidFill>
                <a:latin typeface="黑体" pitchFamily="49" charset="-122"/>
                <a:sym typeface="黑体" pitchFamily="49" charset="-122"/>
              </a:rPr>
              <a:t>？</a:t>
            </a:r>
            <a:endParaRPr lang="zh-CN" altLang="en-US" sz="2700" dirty="0">
              <a:solidFill>
                <a:srgbClr val="00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5"/>
              </a:lnSpc>
              <a:tabLst>
                <a:tab pos="300586" algn="l"/>
                <a:tab pos="400782"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003365"/>
                </a:solidFill>
                <a:latin typeface="Times New Roman" pitchFamily="18" charset="0"/>
                <a:sym typeface="Times New Roman" pitchFamily="18" charset="0"/>
              </a:rPr>
              <a:t>–</a:t>
            </a:r>
            <a:r>
              <a:rPr lang="en-US" dirty="0">
                <a:solidFill>
                  <a:srgbClr val="00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大数据中垃圾和珍宝并存</a:t>
            </a:r>
            <a:r>
              <a:rPr lang="zh-CN" altLang="en-US" dirty="0">
                <a:solidFill>
                  <a:srgbClr val="FF0000"/>
                </a:solidFill>
                <a:latin typeface="黑体" pitchFamily="49" charset="-122"/>
                <a:sym typeface="黑体" pitchFamily="49" charset="-122"/>
              </a:rPr>
              <a:t>，需要</a:t>
            </a:r>
            <a:r>
              <a:rPr lang="en-US" altLang="zh-CN" dirty="0" err="1">
                <a:solidFill>
                  <a:srgbClr val="FF0000"/>
                </a:solidFill>
                <a:latin typeface="黑体" pitchFamily="49" charset="-122"/>
                <a:sym typeface="黑体" pitchFamily="49" charset="-122"/>
              </a:rPr>
              <a:t>大海捞针</a:t>
            </a:r>
            <a:endParaRPr 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en-US" altLang="zh-CN"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en-US" altLang="zh-CN" dirty="0">
              <a:solidFill>
                <a:srgbClr val="FF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a:t>
            </a:r>
            <a:r>
              <a:rPr lang="en-US" dirty="0" err="1">
                <a:solidFill>
                  <a:srgbClr val="FF0000"/>
                </a:solidFill>
                <a:latin typeface="黑体" pitchFamily="49" charset="-122"/>
                <a:sym typeface="黑体" pitchFamily="49" charset="-122"/>
              </a:rPr>
              <a:t>去伪存真</a:t>
            </a:r>
            <a:endParaRPr lang="en-US" dirty="0">
              <a:solidFill>
                <a:srgbClr val="FF0000"/>
              </a:solidFill>
              <a:latin typeface="黑体" pitchFamily="49" charset="-122"/>
              <a:sym typeface="黑体" pitchFamily="49" charset="-122"/>
            </a:endParaRPr>
          </a:p>
          <a:p>
            <a:pPr>
              <a:lnSpc>
                <a:spcPts val="2630"/>
              </a:lnSpc>
              <a:tabLst>
                <a:tab pos="300586" algn="l"/>
                <a:tab pos="400782" algn="l"/>
                <a:tab pos="1413868" algn="l"/>
              </a:tabLst>
            </a:pPr>
            <a:endParaRPr lang="zh-CN" alt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需要计算机专家和领域专家的配合</a:t>
            </a:r>
            <a:r>
              <a:rPr lang="en-US" dirty="0">
                <a:solidFill>
                  <a:srgbClr val="FF0000"/>
                </a:solidFill>
                <a:latin typeface="Times New Roman" pitchFamily="18" charset="0"/>
                <a:sym typeface="Times New Roman" pitchFamily="18" charset="0"/>
              </a:rPr>
              <a:t>….</a:t>
            </a:r>
            <a:endParaRPr lang="zh-CN" altLang="en-US" dirty="0">
              <a:solidFill>
                <a:srgbClr val="FF0000"/>
              </a:solidFill>
            </a:endParaRPr>
          </a:p>
        </p:txBody>
      </p:sp>
      <p:sp>
        <p:nvSpPr>
          <p:cNvPr id="2" name="矩形 1"/>
          <p:cNvSpPr/>
          <p:nvPr/>
        </p:nvSpPr>
        <p:spPr>
          <a:xfrm>
            <a:off x="2356347" y="540945"/>
            <a:ext cx="7057967" cy="63382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a:latin typeface="Arial" panose="020B0604020202020204" pitchFamily="34" charset="0"/>
                <a:ea typeface="微软雅黑" panose="020B0503020204020204" pitchFamily="34" charset="-122"/>
                <a:cs typeface="+mj-cs"/>
                <a:sym typeface="华文细黑" pitchFamily="2" charset="-122"/>
              </a:rPr>
              <a:t>大数据面临的挑战（2）</a:t>
            </a:r>
            <a:endParaRPr lang="zh-CN" altLang="en-US" sz="4000" b="1" dirty="0">
              <a:latin typeface="Arial" panose="020B0604020202020204" pitchFamily="34" charset="0"/>
              <a:ea typeface="微软雅黑" panose="020B0503020204020204" pitchFamily="34" charset="-122"/>
              <a:cs typeface="+mj-cs"/>
            </a:endParaRPr>
          </a:p>
        </p:txBody>
      </p:sp>
      <p:grpSp>
        <p:nvGrpSpPr>
          <p:cNvPr id="27" name="组合 26"/>
          <p:cNvGrpSpPr/>
          <p:nvPr/>
        </p:nvGrpSpPr>
        <p:grpSpPr>
          <a:xfrm>
            <a:off x="7315136" y="1992660"/>
            <a:ext cx="3886320" cy="2149036"/>
            <a:chOff x="5604749" y="1421100"/>
            <a:chExt cx="3008259" cy="1690648"/>
          </a:xfrm>
        </p:grpSpPr>
        <p:sp>
          <p:nvSpPr>
            <p:cNvPr id="5" name="object 13"/>
            <p:cNvSpPr/>
            <p:nvPr/>
          </p:nvSpPr>
          <p:spPr>
            <a:xfrm>
              <a:off x="6049959" y="1421100"/>
              <a:ext cx="264414" cy="276999"/>
            </a:xfrm>
            <a:prstGeom prst="rect">
              <a:avLst/>
            </a:prstGeom>
            <a:blipFill>
              <a:blip r:embed="rId3" cstate="print"/>
              <a:stretch>
                <a:fillRect/>
              </a:stretch>
            </a:blipFill>
          </p:spPr>
          <p:txBody>
            <a:bodyPr wrap="square" lIns="0" tIns="0" rIns="0" bIns="0" rtlCol="0">
              <a:spAutoFit/>
            </a:bodyPr>
            <a:lstStyle/>
            <a:p>
              <a:endParaRPr/>
            </a:p>
          </p:txBody>
        </p:sp>
        <p:sp>
          <p:nvSpPr>
            <p:cNvPr id="6" name="object 14"/>
            <p:cNvSpPr/>
            <p:nvPr/>
          </p:nvSpPr>
          <p:spPr>
            <a:xfrm>
              <a:off x="6048435" y="1917162"/>
              <a:ext cx="1252727" cy="276999"/>
            </a:xfrm>
            <a:prstGeom prst="rect">
              <a:avLst/>
            </a:prstGeom>
            <a:blipFill>
              <a:blip r:embed="rId4" cstate="print"/>
              <a:stretch>
                <a:fillRect/>
              </a:stretch>
            </a:blipFill>
          </p:spPr>
          <p:txBody>
            <a:bodyPr wrap="square" lIns="0" tIns="0" rIns="0" bIns="0" rtlCol="0">
              <a:spAutoFit/>
            </a:bodyPr>
            <a:lstStyle/>
            <a:p>
              <a:endParaRPr/>
            </a:p>
          </p:txBody>
        </p:sp>
        <p:grpSp>
          <p:nvGrpSpPr>
            <p:cNvPr id="4" name="组合 3"/>
            <p:cNvGrpSpPr/>
            <p:nvPr/>
          </p:nvGrpSpPr>
          <p:grpSpPr>
            <a:xfrm>
              <a:off x="7464561" y="1986123"/>
              <a:ext cx="761237" cy="642365"/>
              <a:chOff x="6333423" y="2794986"/>
              <a:chExt cx="761237" cy="642365"/>
            </a:xfrm>
          </p:grpSpPr>
          <p:sp>
            <p:nvSpPr>
              <p:cNvPr id="7" name="object 15"/>
              <p:cNvSpPr/>
              <p:nvPr/>
            </p:nvSpPr>
            <p:spPr>
              <a:xfrm>
                <a:off x="6566595" y="2811750"/>
                <a:ext cx="262889" cy="276999"/>
              </a:xfrm>
              <a:prstGeom prst="rect">
                <a:avLst/>
              </a:prstGeom>
              <a:blipFill>
                <a:blip r:embed="rId5" cstate="print"/>
                <a:stretch>
                  <a:fillRect/>
                </a:stretch>
              </a:blipFill>
            </p:spPr>
            <p:txBody>
              <a:bodyPr wrap="square" lIns="0" tIns="0" rIns="0" bIns="0" rtlCol="0">
                <a:spAutoFit/>
              </a:bodyPr>
              <a:lstStyle/>
              <a:p>
                <a:endParaRPr/>
              </a:p>
            </p:txBody>
          </p:sp>
          <p:sp>
            <p:nvSpPr>
              <p:cNvPr id="8" name="object 16"/>
              <p:cNvSpPr/>
              <p:nvPr/>
            </p:nvSpPr>
            <p:spPr>
              <a:xfrm>
                <a:off x="6798243" y="2794986"/>
                <a:ext cx="296417" cy="276999"/>
              </a:xfrm>
              <a:prstGeom prst="rect">
                <a:avLst/>
              </a:prstGeom>
              <a:blipFill>
                <a:blip r:embed="rId6" cstate="print"/>
                <a:stretch>
                  <a:fillRect/>
                </a:stretch>
              </a:blipFill>
            </p:spPr>
            <p:txBody>
              <a:bodyPr wrap="square" lIns="0" tIns="0" rIns="0" bIns="0" rtlCol="0">
                <a:spAutoFit/>
              </a:bodyPr>
              <a:lstStyle/>
              <a:p>
                <a:endParaRPr/>
              </a:p>
            </p:txBody>
          </p:sp>
          <p:sp>
            <p:nvSpPr>
              <p:cNvPr id="9" name="object 17"/>
              <p:cNvSpPr/>
              <p:nvPr/>
            </p:nvSpPr>
            <p:spPr>
              <a:xfrm>
                <a:off x="6333423" y="2826991"/>
                <a:ext cx="233172" cy="276999"/>
              </a:xfrm>
              <a:prstGeom prst="rect">
                <a:avLst/>
              </a:prstGeom>
              <a:blipFill>
                <a:blip r:embed="rId7" cstate="print"/>
                <a:stretch>
                  <a:fillRect/>
                </a:stretch>
              </a:blipFill>
            </p:spPr>
            <p:txBody>
              <a:bodyPr wrap="square" lIns="0" tIns="0" rIns="0" bIns="0" rtlCol="0">
                <a:spAutoFit/>
              </a:bodyPr>
              <a:lstStyle/>
              <a:p>
                <a:endParaRPr/>
              </a:p>
            </p:txBody>
          </p:sp>
          <p:sp>
            <p:nvSpPr>
              <p:cNvPr id="10" name="object 18"/>
              <p:cNvSpPr/>
              <p:nvPr/>
            </p:nvSpPr>
            <p:spPr>
              <a:xfrm>
                <a:off x="6350187" y="3156174"/>
                <a:ext cx="217932" cy="281177"/>
              </a:xfrm>
              <a:prstGeom prst="rect">
                <a:avLst/>
              </a:prstGeom>
              <a:blipFill>
                <a:blip r:embed="rId8" cstate="print"/>
                <a:stretch>
                  <a:fillRect/>
                </a:stretch>
              </a:blipFill>
            </p:spPr>
            <p:txBody>
              <a:bodyPr wrap="square" lIns="0" tIns="0" rIns="0" bIns="0" rtlCol="0">
                <a:spAutoFit/>
              </a:bodyPr>
              <a:lstStyle/>
              <a:p>
                <a:endParaRPr/>
              </a:p>
            </p:txBody>
          </p:sp>
          <p:sp>
            <p:nvSpPr>
              <p:cNvPr id="11" name="object 19"/>
              <p:cNvSpPr/>
              <p:nvPr/>
            </p:nvSpPr>
            <p:spPr>
              <a:xfrm>
                <a:off x="6610029" y="3139410"/>
                <a:ext cx="225551" cy="276999"/>
              </a:xfrm>
              <a:prstGeom prst="rect">
                <a:avLst/>
              </a:prstGeom>
              <a:blipFill>
                <a:blip r:embed="rId9" cstate="print"/>
                <a:stretch>
                  <a:fillRect/>
                </a:stretch>
              </a:blipFill>
            </p:spPr>
            <p:txBody>
              <a:bodyPr wrap="square" lIns="0" tIns="0" rIns="0" bIns="0" rtlCol="0">
                <a:spAutoFit/>
              </a:bodyPr>
              <a:lstStyle/>
              <a:p>
                <a:endParaRPr/>
              </a:p>
            </p:txBody>
          </p:sp>
          <p:sp>
            <p:nvSpPr>
              <p:cNvPr id="12" name="object 20"/>
              <p:cNvSpPr/>
              <p:nvPr/>
            </p:nvSpPr>
            <p:spPr>
              <a:xfrm>
                <a:off x="6842439" y="3121123"/>
                <a:ext cx="246126" cy="276999"/>
              </a:xfrm>
              <a:prstGeom prst="rect">
                <a:avLst/>
              </a:prstGeom>
              <a:blipFill>
                <a:blip r:embed="rId10" cstate="print"/>
                <a:stretch>
                  <a:fillRect/>
                </a:stretch>
              </a:blipFill>
            </p:spPr>
            <p:txBody>
              <a:bodyPr wrap="square" lIns="0" tIns="0" rIns="0" bIns="0" rtlCol="0">
                <a:spAutoFit/>
              </a:bodyPr>
              <a:lstStyle/>
              <a:p>
                <a:endParaRPr/>
              </a:p>
            </p:txBody>
          </p:sp>
        </p:grpSp>
        <p:sp>
          <p:nvSpPr>
            <p:cNvPr id="15" name="object 24"/>
            <p:cNvSpPr txBox="1"/>
            <p:nvPr/>
          </p:nvSpPr>
          <p:spPr>
            <a:xfrm>
              <a:off x="6386249" y="1584676"/>
              <a:ext cx="913130" cy="215444"/>
            </a:xfrm>
            <a:prstGeom prst="rect">
              <a:avLst/>
            </a:prstGeom>
          </p:spPr>
          <p:txBody>
            <a:bodyPr vert="horz" wrap="square" lIns="0" tIns="0" rIns="0" bIns="0" rtlCol="0">
              <a:spAutoFit/>
            </a:bodyPr>
            <a:lstStyle/>
            <a:p>
              <a:pPr marL="12700"/>
              <a:r>
                <a:rPr sz="1400" spc="-15" dirty="0">
                  <a:solidFill>
                    <a:srgbClr val="FF0000"/>
                  </a:solidFill>
                  <a:latin typeface="微软雅黑"/>
                  <a:cs typeface="微软雅黑"/>
                </a:rPr>
                <a:t>结构化数据</a:t>
              </a:r>
              <a:endParaRPr sz="1400" dirty="0">
                <a:latin typeface="微软雅黑"/>
                <a:cs typeface="微软雅黑"/>
              </a:endParaRPr>
            </a:p>
          </p:txBody>
        </p:sp>
        <p:sp>
          <p:nvSpPr>
            <p:cNvPr id="16" name="object 25"/>
            <p:cNvSpPr txBox="1"/>
            <p:nvPr/>
          </p:nvSpPr>
          <p:spPr>
            <a:xfrm>
              <a:off x="6169079" y="2186149"/>
              <a:ext cx="939800" cy="378460"/>
            </a:xfrm>
            <a:prstGeom prst="rect">
              <a:avLst/>
            </a:prstGeom>
          </p:spPr>
          <p:txBody>
            <a:bodyPr vert="horz" wrap="square" lIns="0" tIns="0" rIns="0" bIns="0" rtlCol="0">
              <a:spAutoFit/>
            </a:bodyPr>
            <a:lstStyle/>
            <a:p>
              <a:pPr marL="12700" marR="6350" indent="116205"/>
              <a:r>
                <a:rPr sz="1200" b="1" dirty="0">
                  <a:solidFill>
                    <a:srgbClr val="FFFFFF"/>
                  </a:solidFill>
                  <a:latin typeface="微软雅黑"/>
                  <a:cs typeface="微软雅黑"/>
                </a:rPr>
                <a:t>半结构化/ 非结构化数据</a:t>
              </a:r>
              <a:endParaRPr sz="1200" dirty="0">
                <a:latin typeface="微软雅黑"/>
                <a:cs typeface="微软雅黑"/>
              </a:endParaRPr>
            </a:p>
          </p:txBody>
        </p:sp>
        <p:sp>
          <p:nvSpPr>
            <p:cNvPr id="3" name="矩形 2"/>
            <p:cNvSpPr/>
            <p:nvPr/>
          </p:nvSpPr>
          <p:spPr>
            <a:xfrm>
              <a:off x="5604749" y="2742416"/>
              <a:ext cx="3008259" cy="369332"/>
            </a:xfrm>
            <a:prstGeom prst="rect">
              <a:avLst/>
            </a:prstGeom>
          </p:spPr>
          <p:txBody>
            <a:bodyPr wrap="none">
              <a:spAutoFit/>
            </a:bodyPr>
            <a:lstStyle/>
            <a:p>
              <a:pPr marL="12700"/>
              <a:r>
                <a:rPr lang="zh-CN" altLang="en-US" i="1" spc="-114" dirty="0">
                  <a:latin typeface="微软雅黑"/>
                  <a:cs typeface="微软雅黑"/>
                </a:rPr>
                <a:t>大数据是多种数据类型的融合</a:t>
              </a:r>
              <a:endParaRPr lang="zh-CN" altLang="en-US" dirty="0">
                <a:latin typeface="微软雅黑"/>
                <a:cs typeface="微软雅黑"/>
              </a:endParaRPr>
            </a:p>
          </p:txBody>
        </p:sp>
      </p:grpSp>
      <p:sp>
        <p:nvSpPr>
          <p:cNvPr id="28" name="矩形 27"/>
          <p:cNvSpPr/>
          <p:nvPr/>
        </p:nvSpPr>
        <p:spPr>
          <a:xfrm>
            <a:off x="1852267" y="4653137"/>
            <a:ext cx="8588888" cy="409471"/>
          </a:xfrm>
          <a:prstGeom prst="rect">
            <a:avLst/>
          </a:prstGeom>
        </p:spPr>
        <p:txBody>
          <a:bodyPr wrap="square">
            <a:spAutoFit/>
          </a:bodyPr>
          <a:lstStyle/>
          <a:p>
            <a:pPr>
              <a:lnSpc>
                <a:spcPts val="2805"/>
              </a:lnSpc>
              <a:tabLst>
                <a:tab pos="300586" algn="l"/>
                <a:tab pos="400782" algn="l"/>
                <a:tab pos="1413868" algn="l"/>
              </a:tabLst>
            </a:pPr>
            <a:r>
              <a:rPr lang="zh-CN" altLang="en-US" sz="1400" dirty="0">
                <a:solidFill>
                  <a:srgbClr val="030505"/>
                </a:solidFill>
              </a:rPr>
              <a:t>  以视频为例，连续不间断监控过程中，可能有用的数据仅仅有一两秒，但是具有很高价值</a:t>
            </a:r>
            <a:endParaRPr lang="en-US" altLang="zh-CN" sz="1400" dirty="0">
              <a:solidFill>
                <a:srgbClr val="030505"/>
              </a:solidFill>
            </a:endParaRPr>
          </a:p>
        </p:txBody>
      </p:sp>
      <p:sp>
        <p:nvSpPr>
          <p:cNvPr id="31" name="矩形 30"/>
          <p:cNvSpPr/>
          <p:nvPr/>
        </p:nvSpPr>
        <p:spPr>
          <a:xfrm>
            <a:off x="1902771" y="5401308"/>
            <a:ext cx="7355525" cy="409471"/>
          </a:xfrm>
          <a:prstGeom prst="rect">
            <a:avLst/>
          </a:prstGeom>
        </p:spPr>
        <p:txBody>
          <a:bodyPr wrap="square">
            <a:spAutoFit/>
          </a:bodyPr>
          <a:lstStyle/>
          <a:p>
            <a:pPr>
              <a:lnSpc>
                <a:spcPts val="2805"/>
              </a:lnSpc>
              <a:tabLst>
                <a:tab pos="300586" algn="l"/>
                <a:tab pos="400782" algn="l"/>
                <a:tab pos="1413868" algn="l"/>
              </a:tabLst>
            </a:pPr>
            <a:r>
              <a:rPr lang="zh-CN" altLang="en-US" sz="1400" dirty="0">
                <a:solidFill>
                  <a:srgbClr val="030505"/>
                </a:solidFill>
              </a:rPr>
              <a:t>  收集的部分数据可能与分析目标相背离，比如战场上敌方散布的误导信息</a:t>
            </a:r>
            <a:endParaRPr lang="en-US" altLang="zh-CN" sz="1400" dirty="0">
              <a:solidFill>
                <a:srgbClr val="030505"/>
              </a:solidFill>
            </a:endParaRPr>
          </a:p>
        </p:txBody>
      </p:sp>
    </p:spTree>
    <p:extLst>
      <p:ext uri="{BB962C8B-B14F-4D97-AF65-F5344CB8AC3E}">
        <p14:creationId xmlns:p14="http://schemas.microsoft.com/office/powerpoint/2010/main" val="876711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timgsa.baidu.com/timg?image&amp;quality=80&amp;size=b9999_10000&amp;sec=1512320584582&amp;di=925d4f18a75d157f8c1d565e9bff85ea&amp;imgtype=jpg&amp;src=http%3A%2F%2Fimg2.imgtn.bdimg.com%2Fit%2Fu%3D1993897477%2C4084274817%26fm%3D214%26gp%3D0.jpg">
            <a:extLst>
              <a:ext uri="{FF2B5EF4-FFF2-40B4-BE49-F238E27FC236}">
                <a16:creationId xmlns:a16="http://schemas.microsoft.com/office/drawing/2014/main" id="{CD3A0E19-5349-412B-9320-A17E38211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11" y="1071546"/>
            <a:ext cx="7929618" cy="515018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C111A4D-AF63-0EB5-938D-D4A40EBF077F}"/>
              </a:ext>
            </a:extLst>
          </p:cNvPr>
          <p:cNvSpPr/>
          <p:nvPr/>
        </p:nvSpPr>
        <p:spPr>
          <a:xfrm>
            <a:off x="4816537" y="365355"/>
            <a:ext cx="1641475" cy="541825"/>
          </a:xfrm>
          <a:prstGeom prst="rect">
            <a:avLst/>
          </a:prstGeom>
          <a:noFill/>
          <a:ln>
            <a:noFill/>
          </a:ln>
        </p:spPr>
        <p:txBody>
          <a:bodyPr wrap="none" lIns="0" tIns="0" rIns="0" bIns="40078">
            <a:spAutoFit/>
          </a:bodyPr>
          <a:lstStyle/>
          <a:p>
            <a:pPr>
              <a:lnSpc>
                <a:spcPts val="4120"/>
              </a:lnSpc>
            </a:pPr>
            <a:r>
              <a:rPr lang="en-US" altLang="zh-CN" sz="3200" b="1" dirty="0" err="1">
                <a:latin typeface="微软雅黑" pitchFamily="34" charset="-122"/>
                <a:sym typeface="微软雅黑" pitchFamily="34" charset="-122"/>
              </a:rPr>
              <a:t>应用背景</a:t>
            </a:r>
            <a:endParaRPr lang="zh-CN" altLang="en-US" sz="3200" b="1" dirty="0">
              <a:latin typeface="微软雅黑" pitchFamily="34" charset="-122"/>
              <a:sym typeface="微软雅黑" pitchFamily="34" charset="-122"/>
            </a:endParaRPr>
          </a:p>
        </p:txBody>
      </p:sp>
    </p:spTree>
    <p:extLst>
      <p:ext uri="{BB962C8B-B14F-4D97-AF65-F5344CB8AC3E}">
        <p14:creationId xmlns:p14="http://schemas.microsoft.com/office/powerpoint/2010/main" val="214085541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7412" name="TextBox 1"/>
          <p:cNvSpPr>
            <a:spLocks noChangeArrowheads="1"/>
          </p:cNvSpPr>
          <p:nvPr/>
        </p:nvSpPr>
        <p:spPr bwMode="auto">
          <a:xfrm>
            <a:off x="1705376" y="1538283"/>
            <a:ext cx="9357071" cy="41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457200" indent="-457200">
              <a:lnSpc>
                <a:spcPts val="4295"/>
              </a:lnSpc>
              <a:buFont typeface="Wingdings" pitchFamily="2" charset="2"/>
              <a:buChar char="l"/>
              <a:tabLst>
                <a:tab pos="311719" algn="l"/>
                <a:tab pos="400782" algn="l"/>
                <a:tab pos="645704" algn="l"/>
                <a:tab pos="701368" algn="l"/>
                <a:tab pos="1413868" algn="l"/>
              </a:tabLst>
            </a:pPr>
            <a:r>
              <a:rPr lang="en-US" sz="2700" dirty="0" err="1">
                <a:solidFill>
                  <a:srgbClr val="000000"/>
                </a:solidFill>
                <a:latin typeface="黑体" pitchFamily="49" charset="-122"/>
                <a:sym typeface="黑体" pitchFamily="49" charset="-122"/>
              </a:rPr>
              <a:t>传统算法在大数据时代可能不再有效</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5"/>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err="1">
                <a:solidFill>
                  <a:srgbClr val="000000"/>
                </a:solidFill>
                <a:latin typeface="黑体" pitchFamily="49" charset="-122"/>
                <a:sym typeface="黑体" pitchFamily="49" charset="-122"/>
              </a:rPr>
              <a:t>多项式时间算法</a:t>
            </a:r>
            <a:r>
              <a:rPr lang="en-US" sz="2500" dirty="0" err="1">
                <a:solidFill>
                  <a:srgbClr val="000000"/>
                </a:solidFill>
                <a:latin typeface="Times New Roman" pitchFamily="18" charset="0"/>
                <a:sym typeface="Times New Roman" pitchFamily="18" charset="0"/>
              </a:rPr>
              <a:t>O</a:t>
            </a:r>
            <a:r>
              <a:rPr lang="en-US" sz="2500" dirty="0">
                <a:solidFill>
                  <a:srgbClr val="000000"/>
                </a:solidFill>
                <a:latin typeface="Times New Roman" pitchFamily="18" charset="0"/>
                <a:sym typeface="Times New Roman" pitchFamily="18" charset="0"/>
              </a:rPr>
              <a:t>(</a:t>
            </a:r>
            <a:r>
              <a:rPr lang="en-US" sz="2500" i="1" dirty="0">
                <a:solidFill>
                  <a:srgbClr val="000000"/>
                </a:solidFill>
                <a:latin typeface="Times New Roman" pitchFamily="18" charset="0"/>
                <a:sym typeface="Times New Roman" pitchFamily="18" charset="0"/>
              </a:rPr>
              <a:t>N</a:t>
            </a:r>
            <a:r>
              <a:rPr lang="en-US" sz="2800" i="1" baseline="30000" dirty="0">
                <a:solidFill>
                  <a:srgbClr val="000000"/>
                </a:solidFill>
                <a:latin typeface="Times New Roman" pitchFamily="18" charset="0"/>
                <a:sym typeface="Times New Roman" pitchFamily="18" charset="0"/>
              </a:rPr>
              <a:t>k</a:t>
            </a:r>
            <a:r>
              <a:rPr lang="en-US" sz="2500" dirty="0">
                <a:solidFill>
                  <a:srgbClr val="000000"/>
                </a:solidFill>
                <a:latin typeface="Times New Roman" pitchFamily="18" charset="0"/>
                <a:sym typeface="Times New Roman" pitchFamily="18" charset="0"/>
              </a:rPr>
              <a:t>) </a:t>
            </a:r>
            <a:r>
              <a:rPr lang="en-US" sz="2500" dirty="0">
                <a:solidFill>
                  <a:srgbClr val="000000"/>
                </a:solidFill>
                <a:latin typeface="黑体" pitchFamily="49" charset="-122"/>
                <a:sym typeface="黑体" pitchFamily="49" charset="-122"/>
              </a:rPr>
              <a:t>，</a:t>
            </a:r>
            <a:r>
              <a:rPr lang="en-US" sz="2500" i="1" dirty="0" err="1">
                <a:solidFill>
                  <a:srgbClr val="000000"/>
                </a:solidFill>
                <a:latin typeface="Times New Roman" pitchFamily="18" charset="0"/>
                <a:sym typeface="Times New Roman" pitchFamily="18" charset="0"/>
              </a:rPr>
              <a:t>N</a:t>
            </a:r>
            <a:r>
              <a:rPr lang="en-US" sz="2500" dirty="0" err="1">
                <a:solidFill>
                  <a:srgbClr val="000000"/>
                </a:solidFill>
                <a:latin typeface="黑体" pitchFamily="49" charset="-122"/>
                <a:sym typeface="黑体" pitchFamily="49" charset="-122"/>
              </a:rPr>
              <a:t>太大</a:t>
            </a:r>
            <a:endParaRPr lang="zh-CN" altLang="en-US" sz="25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93"/>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需要计算复杂性和算法设计理论上的变革</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156"/>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需要大数据计算思维上的变化</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192"/>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err="1">
                <a:solidFill>
                  <a:srgbClr val="FF0000"/>
                </a:solidFill>
                <a:latin typeface="黑体" pitchFamily="49" charset="-122"/>
                <a:sym typeface="黑体" pitchFamily="49" charset="-122"/>
              </a:rPr>
              <a:t>例如，从确定性计算到非精确性计算</a:t>
            </a:r>
            <a:endParaRPr lang="zh-CN" altLang="en-US" sz="2100" dirty="0">
              <a:solidFill>
                <a:srgbClr val="FF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279"/>
              </a:lnSpc>
              <a:tabLst>
                <a:tab pos="311719" algn="l"/>
                <a:tab pos="400782" algn="l"/>
                <a:tab pos="645704" algn="l"/>
                <a:tab pos="701368"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a:solidFill>
                  <a:srgbClr val="FF0000"/>
                </a:solidFill>
                <a:latin typeface="黑体" pitchFamily="49" charset="-122"/>
                <a:sym typeface="黑体" pitchFamily="49" charset="-122"/>
              </a:rPr>
              <a:t>商品在线推荐：只需要计算出前</a:t>
            </a:r>
            <a:r>
              <a:rPr lang="en-US" sz="2100" dirty="0">
                <a:solidFill>
                  <a:srgbClr val="FF0000"/>
                </a:solidFill>
                <a:latin typeface="Times New Roman" pitchFamily="18" charset="0"/>
                <a:sym typeface="Times New Roman" pitchFamily="18" charset="0"/>
              </a:rPr>
              <a:t>10</a:t>
            </a:r>
            <a:r>
              <a:rPr lang="en-US" sz="2100" dirty="0">
                <a:solidFill>
                  <a:srgbClr val="FF0000"/>
                </a:solidFill>
                <a:latin typeface="黑体" pitchFamily="49" charset="-122"/>
                <a:sym typeface="黑体" pitchFamily="49" charset="-122"/>
              </a:rPr>
              <a:t>名相关的结果，有</a:t>
            </a:r>
            <a:endParaRPr lang="zh-CN" altLang="en-US" sz="2100" dirty="0">
              <a:solidFill>
                <a:srgbClr val="FF0000"/>
              </a:solidFill>
              <a:latin typeface="黑体" pitchFamily="49" charset="-122"/>
              <a:sym typeface="黑体" pitchFamily="49" charset="-122"/>
            </a:endParaRPr>
          </a:p>
          <a:p>
            <a:pPr>
              <a:lnSpc>
                <a:spcPts val="2279"/>
              </a:lnSpc>
              <a:tabLst>
                <a:tab pos="311719" algn="l"/>
                <a:tab pos="400782" algn="l"/>
                <a:tab pos="645704" algn="l"/>
                <a:tab pos="701368"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err="1">
                <a:solidFill>
                  <a:srgbClr val="FF0000"/>
                </a:solidFill>
                <a:latin typeface="黑体" pitchFamily="49" charset="-122"/>
                <a:sym typeface="黑体" pitchFamily="49" charset="-122"/>
              </a:rPr>
              <a:t>一点不准确也没有关系</a:t>
            </a:r>
            <a:endParaRPr lang="zh-CN" altLang="en-US" sz="2100" dirty="0">
              <a:solidFill>
                <a:srgbClr val="FF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457200" indent="-457200">
              <a:lnSpc>
                <a:spcPts val="3243"/>
              </a:lnSpc>
              <a:buFont typeface="Wingdings" pitchFamily="2" charset="2"/>
              <a:buChar char="l"/>
              <a:tabLst>
                <a:tab pos="311719" algn="l"/>
                <a:tab pos="400782" algn="l"/>
                <a:tab pos="645704" algn="l"/>
                <a:tab pos="701368" algn="l"/>
                <a:tab pos="1413868" algn="l"/>
              </a:tabLst>
            </a:pPr>
            <a:r>
              <a:rPr lang="en-US" sz="2700" dirty="0" err="1">
                <a:solidFill>
                  <a:srgbClr val="000000"/>
                </a:solidFill>
                <a:latin typeface="黑体" pitchFamily="49" charset="-122"/>
                <a:sym typeface="黑体" pitchFamily="49" charset="-122"/>
              </a:rPr>
              <a:t>传统算法结论在大数据时代需要重新评估</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a:solidFill>
                  <a:srgbClr val="003365"/>
                </a:solidFill>
                <a:latin typeface="Times New Roman" pitchFamily="18" charset="0"/>
                <a:sym typeface="Times New Roman" pitchFamily="18" charset="0"/>
              </a:rPr>
              <a:t>–</a:t>
            </a:r>
            <a:r>
              <a:rPr lang="en-US" sz="2500" dirty="0">
                <a:solidFill>
                  <a:srgbClr val="000000"/>
                </a:solidFill>
                <a:latin typeface="Times New Roman" pitchFamily="18" charset="0"/>
                <a:sym typeface="Times New Roman" pitchFamily="18" charset="0"/>
              </a:rPr>
              <a:t> </a:t>
            </a:r>
            <a:r>
              <a:rPr lang="en-US" sz="2500" dirty="0" err="1">
                <a:solidFill>
                  <a:srgbClr val="000000"/>
                </a:solidFill>
                <a:latin typeface="黑体" pitchFamily="49" charset="-122"/>
                <a:sym typeface="黑体" pitchFamily="49" charset="-122"/>
              </a:rPr>
              <a:t>简单方法</a:t>
            </a:r>
            <a:r>
              <a:rPr lang="en-US" sz="2500" dirty="0" err="1">
                <a:solidFill>
                  <a:srgbClr val="000000"/>
                </a:solidFill>
                <a:latin typeface="Times New Roman" pitchFamily="18" charset="0"/>
                <a:sym typeface="Times New Roman" pitchFamily="18" charset="0"/>
              </a:rPr>
              <a:t>+</a:t>
            </a:r>
            <a:r>
              <a:rPr lang="en-US" sz="2500" dirty="0" err="1">
                <a:solidFill>
                  <a:srgbClr val="000000"/>
                </a:solidFill>
                <a:latin typeface="黑体" pitchFamily="49" charset="-122"/>
                <a:sym typeface="黑体" pitchFamily="49" charset="-122"/>
              </a:rPr>
              <a:t>大数据集可能取得很好的结果</a:t>
            </a:r>
            <a:endParaRPr lang="zh-CN" altLang="en-US" dirty="0"/>
          </a:p>
        </p:txBody>
      </p:sp>
      <p:sp>
        <p:nvSpPr>
          <p:cNvPr id="2" name="矩形 1"/>
          <p:cNvSpPr/>
          <p:nvPr/>
        </p:nvSpPr>
        <p:spPr>
          <a:xfrm>
            <a:off x="3215585" y="559370"/>
            <a:ext cx="5659474" cy="1143903"/>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华文细黑" pitchFamily="2" charset="-122"/>
              </a:rPr>
              <a:t>大数据面临的挑战</a:t>
            </a:r>
            <a:r>
              <a:rPr lang="zh-CN" altLang="en-US" sz="4000" b="1" dirty="0">
                <a:latin typeface="Arial" panose="020B0604020202020204" pitchFamily="34" charset="0"/>
                <a:ea typeface="微软雅黑" panose="020B0503020204020204" pitchFamily="34" charset="-122"/>
                <a:cs typeface="+mj-cs"/>
                <a:sym typeface="华文细黑" pitchFamily="2" charset="-122"/>
              </a:rPr>
              <a:t>（</a:t>
            </a:r>
            <a:r>
              <a:rPr lang="en-US" altLang="zh-CN" sz="4000" b="1" dirty="0">
                <a:latin typeface="Arial" panose="020B0604020202020204" pitchFamily="34" charset="0"/>
                <a:ea typeface="微软雅黑" panose="020B0503020204020204" pitchFamily="34" charset="-122"/>
                <a:cs typeface="+mj-cs"/>
                <a:sym typeface="华文细黑" pitchFamily="2" charset="-122"/>
              </a:rPr>
              <a:t>2</a:t>
            </a:r>
            <a:r>
              <a:rPr lang="zh-CN" altLang="en-US" sz="4000" b="1" dirty="0">
                <a:latin typeface="Arial" panose="020B0604020202020204" pitchFamily="34" charset="0"/>
                <a:ea typeface="微软雅黑" panose="020B0503020204020204" pitchFamily="34" charset="-122"/>
                <a:cs typeface="+mj-cs"/>
                <a:sym typeface="华文细黑" pitchFamily="2" charset="-122"/>
              </a:rPr>
              <a:t>）</a:t>
            </a:r>
            <a:r>
              <a:rPr lang="en-US" altLang="zh-CN" sz="3200" b="1" dirty="0">
                <a:solidFill>
                  <a:srgbClr val="FFFFFF"/>
                </a:solidFill>
                <a:latin typeface="微软雅黑" pitchFamily="34" charset="-122"/>
                <a:sym typeface="华文细黑" pitchFamily="2" charset="-122"/>
              </a:rPr>
              <a:t>（3）</a:t>
            </a:r>
            <a:endParaRPr lang="zh-CN" altLang="en-US" sz="3200" b="1" dirty="0">
              <a:solidFill>
                <a:srgbClr val="FFFFFF"/>
              </a:solidFill>
              <a:latin typeface="微软雅黑" pitchFamily="34" charset="-122"/>
            </a:endParaRPr>
          </a:p>
        </p:txBody>
      </p:sp>
    </p:spTree>
    <p:extLst>
      <p:ext uri="{BB962C8B-B14F-4D97-AF65-F5344CB8AC3E}">
        <p14:creationId xmlns:p14="http://schemas.microsoft.com/office/powerpoint/2010/main" val="545290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8436" name="TextBox 1"/>
          <p:cNvSpPr>
            <a:spLocks noChangeArrowheads="1"/>
          </p:cNvSpPr>
          <p:nvPr/>
        </p:nvSpPr>
        <p:spPr bwMode="auto">
          <a:xfrm>
            <a:off x="1340153" y="1345543"/>
            <a:ext cx="8121757" cy="474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3769"/>
              </a:lnSpc>
              <a:tabLst>
                <a:tab pos="300586" algn="l"/>
                <a:tab pos="601172" algn="l"/>
                <a:tab pos="912891" algn="l"/>
                <a:tab pos="1335938"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2007</a:t>
            </a:r>
            <a:r>
              <a:rPr lang="en-US" sz="2700" dirty="0">
                <a:solidFill>
                  <a:srgbClr val="000000"/>
                </a:solidFill>
                <a:latin typeface="黑体" pitchFamily="49" charset="-122"/>
                <a:sym typeface="黑体" pitchFamily="49" charset="-122"/>
              </a:rPr>
              <a:t>年</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Times New Roman" pitchFamily="18" charset="0"/>
                <a:sym typeface="Times New Roman" pitchFamily="18" charset="0"/>
              </a:rPr>
              <a:t>Google</a:t>
            </a:r>
            <a:r>
              <a:rPr lang="en-US" sz="2700" dirty="0" err="1">
                <a:solidFill>
                  <a:srgbClr val="000000"/>
                </a:solidFill>
                <a:latin typeface="黑体" pitchFamily="49" charset="-122"/>
                <a:sym typeface="黑体" pitchFamily="49" charset="-122"/>
              </a:rPr>
              <a:t>公司的</a:t>
            </a:r>
            <a:r>
              <a:rPr lang="en-US" sz="2700" dirty="0" err="1">
                <a:solidFill>
                  <a:srgbClr val="000000"/>
                </a:solidFill>
                <a:latin typeface="Times New Roman" pitchFamily="18" charset="0"/>
                <a:sym typeface="Times New Roman" pitchFamily="18" charset="0"/>
              </a:rPr>
              <a:t>Brants</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黑体" pitchFamily="49" charset="-122"/>
                <a:sym typeface="黑体" pitchFamily="49" charset="-122"/>
              </a:rPr>
              <a:t>等人研究了机</a:t>
            </a:r>
            <a:endParaRPr lang="zh-CN" altLang="en-US" sz="2700" dirty="0">
              <a:solidFill>
                <a:srgbClr val="000000"/>
              </a:solidFill>
              <a:latin typeface="黑体" pitchFamily="49" charset="-122"/>
              <a:sym typeface="黑体" pitchFamily="49" charset="-122"/>
            </a:endParaRPr>
          </a:p>
          <a:p>
            <a:pPr>
              <a:lnSpc>
                <a:spcPts val="3243"/>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器翻译领域中基于单词训练数据集的语言模型</a:t>
            </a:r>
            <a:endParaRPr lang="zh-CN" altLang="en-US" sz="2700" dirty="0">
              <a:solidFill>
                <a:srgbClr val="000000"/>
              </a:solidFill>
              <a:latin typeface="黑体" pitchFamily="49" charset="-122"/>
              <a:sym typeface="黑体" pitchFamily="49" charset="-122"/>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比较了当时最先进的</a:t>
            </a:r>
            <a:r>
              <a:rPr lang="en-US" sz="2100" dirty="0" err="1">
                <a:solidFill>
                  <a:srgbClr val="17375E"/>
                </a:solidFill>
                <a:latin typeface="Times New Roman" pitchFamily="18" charset="0"/>
                <a:sym typeface="Times New Roman" pitchFamily="18" charset="0"/>
              </a:rPr>
              <a:t>KN</a:t>
            </a:r>
            <a:r>
              <a:rPr lang="en-US" sz="2100" dirty="0" err="1">
                <a:solidFill>
                  <a:srgbClr val="17375E"/>
                </a:solidFill>
                <a:latin typeface="黑体" pitchFamily="49" charset="-122"/>
                <a:sym typeface="黑体" pitchFamily="49" charset="-122"/>
              </a:rPr>
              <a:t>算法</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与其提出的一个简单算法</a:t>
            </a:r>
            <a:r>
              <a:rPr lang="en-US" sz="2100" dirty="0" err="1">
                <a:solidFill>
                  <a:srgbClr val="17375E"/>
                </a:solidFill>
                <a:latin typeface="Times New Roman" pitchFamily="18" charset="0"/>
                <a:sym typeface="Times New Roman" pitchFamily="18" charset="0"/>
              </a:rPr>
              <a:t>SB</a:t>
            </a:r>
            <a:endParaRPr lang="zh-CN" altLang="en-US" sz="2100" dirty="0">
              <a:solidFill>
                <a:srgbClr val="17375E"/>
              </a:solidFill>
              <a:latin typeface="Times New Roman" pitchFamily="18" charset="0"/>
              <a:sym typeface="Times New Roman" pitchFamily="18" charset="0"/>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192"/>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研究表明，简单算法在小数</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据集时效果不佳，但在大数</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据集时，简单算法却产生了</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更好的效果</a:t>
            </a:r>
            <a:endParaRPr 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endParaRPr lang="en-US" altLang="zh-CN"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endParaRPr lang="zh-CN" altLang="en-US" sz="2100" dirty="0">
              <a:solidFill>
                <a:srgbClr val="17375E"/>
              </a:solidFill>
              <a:latin typeface="黑体" pitchFamily="49" charset="-122"/>
              <a:sym typeface="黑体" pitchFamily="49" charset="-122"/>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753"/>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T. </a:t>
            </a:r>
            <a:r>
              <a:rPr lang="en-US" sz="1700" dirty="0" err="1">
                <a:solidFill>
                  <a:srgbClr val="000000"/>
                </a:solidFill>
                <a:latin typeface="Times New Roman" pitchFamily="18" charset="0"/>
                <a:sym typeface="Times New Roman" pitchFamily="18" charset="0"/>
              </a:rPr>
              <a:t>Brants,A</a:t>
            </a:r>
            <a:r>
              <a:rPr lang="en-US" sz="1700" dirty="0">
                <a:solidFill>
                  <a:srgbClr val="000000"/>
                </a:solidFill>
                <a:latin typeface="Times New Roman" pitchFamily="18" charset="0"/>
                <a:sym typeface="Times New Roman" pitchFamily="18" charset="0"/>
              </a:rPr>
              <a:t>. C. </a:t>
            </a:r>
            <a:r>
              <a:rPr lang="en-US" sz="1700" dirty="0" err="1">
                <a:solidFill>
                  <a:srgbClr val="000000"/>
                </a:solidFill>
                <a:latin typeface="Times New Roman" pitchFamily="18" charset="0"/>
                <a:sym typeface="Times New Roman" pitchFamily="18" charset="0"/>
              </a:rPr>
              <a:t>Popat</a:t>
            </a:r>
            <a:r>
              <a:rPr lang="en-US" sz="1700" dirty="0">
                <a:solidFill>
                  <a:srgbClr val="000000"/>
                </a:solidFill>
                <a:latin typeface="Times New Roman" pitchFamily="18" charset="0"/>
                <a:sym typeface="Times New Roman" pitchFamily="18" charset="0"/>
              </a:rPr>
              <a:t>, et al. .</a:t>
            </a:r>
            <a:endParaRPr lang="zh-CN" altLang="en-US" sz="1700" dirty="0">
              <a:solidFill>
                <a:srgbClr val="000000"/>
              </a:solidFill>
              <a:latin typeface="Times New Roman" pitchFamily="18" charset="0"/>
              <a:sym typeface="Times New Roman" pitchFamily="18" charset="0"/>
            </a:endParaRPr>
          </a:p>
          <a:p>
            <a:pPr>
              <a:lnSpc>
                <a:spcPts val="2104"/>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Proceedings of the Joint Conference on Empirical Methods in Natural</a:t>
            </a:r>
            <a:endParaRPr lang="zh-CN" altLang="en-US" sz="1700" dirty="0">
              <a:solidFill>
                <a:srgbClr val="000000"/>
              </a:solidFill>
              <a:latin typeface="Times New Roman" pitchFamily="18" charset="0"/>
              <a:sym typeface="Times New Roman" pitchFamily="18" charset="0"/>
            </a:endParaRPr>
          </a:p>
          <a:p>
            <a:pPr>
              <a:lnSpc>
                <a:spcPts val="2016"/>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Language Processing and Computational Natural Language Learning, 2007.</a:t>
            </a:r>
            <a:endParaRPr lang="zh-CN" altLang="en-US" dirty="0"/>
          </a:p>
        </p:txBody>
      </p:sp>
      <p:sp>
        <p:nvSpPr>
          <p:cNvPr id="18437" name="TextBox 1"/>
          <p:cNvSpPr>
            <a:spLocks noChangeArrowheads="1"/>
          </p:cNvSpPr>
          <p:nvPr/>
        </p:nvSpPr>
        <p:spPr bwMode="auto">
          <a:xfrm>
            <a:off x="9723192" y="6279060"/>
            <a:ext cx="179536" cy="20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227"/>
              </a:lnSpc>
            </a:pPr>
            <a:r>
              <a:rPr lang="en-US" sz="1400">
                <a:solidFill>
                  <a:srgbClr val="FFFFFF"/>
                </a:solidFill>
                <a:latin typeface="Times New Roman" pitchFamily="18" charset="0"/>
                <a:sym typeface="Times New Roman" pitchFamily="18" charset="0"/>
              </a:rPr>
              <a:t>16</a:t>
            </a:r>
            <a:endParaRPr lang="zh-CN" altLang="en-US"/>
          </a:p>
        </p:txBody>
      </p:sp>
      <p:sp>
        <p:nvSpPr>
          <p:cNvPr id="2" name="矩形 1"/>
          <p:cNvSpPr/>
          <p:nvPr/>
        </p:nvSpPr>
        <p:spPr>
          <a:xfrm>
            <a:off x="3111149" y="506626"/>
            <a:ext cx="6464095" cy="61811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华文细黑" pitchFamily="2" charset="-122"/>
              </a:rPr>
              <a:t>传统算法结论需要重新评估</a:t>
            </a:r>
            <a:endParaRPr lang="zh-CN" altLang="en-US" sz="4000" b="1" dirty="0">
              <a:latin typeface="Arial" panose="020B0604020202020204" pitchFamily="34" charset="0"/>
              <a:ea typeface="微软雅黑" panose="020B0503020204020204" pitchFamily="34" charset="-122"/>
              <a:cs typeface="+mj-cs"/>
              <a:sym typeface="华文细黑" pitchFamily="2" charset="-122"/>
            </a:endParaRPr>
          </a:p>
        </p:txBody>
      </p:sp>
      <p:pic>
        <p:nvPicPr>
          <p:cNvPr id="3" name="图片 2"/>
          <p:cNvPicPr>
            <a:picLocks noChangeAspect="1"/>
          </p:cNvPicPr>
          <p:nvPr/>
        </p:nvPicPr>
        <p:blipFill>
          <a:blip r:embed="rId3"/>
          <a:stretch>
            <a:fillRect/>
          </a:stretch>
        </p:blipFill>
        <p:spPr>
          <a:xfrm>
            <a:off x="6850660" y="2422402"/>
            <a:ext cx="4001187" cy="2915898"/>
          </a:xfrm>
          <a:prstGeom prst="rect">
            <a:avLst/>
          </a:prstGeom>
        </p:spPr>
      </p:pic>
    </p:spTree>
    <p:extLst>
      <p:ext uri="{BB962C8B-B14F-4D97-AF65-F5344CB8AC3E}">
        <p14:creationId xmlns:p14="http://schemas.microsoft.com/office/powerpoint/2010/main" val="2643847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20484" name="TextBox 1"/>
          <p:cNvSpPr>
            <a:spLocks noChangeArrowheads="1"/>
          </p:cNvSpPr>
          <p:nvPr/>
        </p:nvSpPr>
        <p:spPr bwMode="auto">
          <a:xfrm>
            <a:off x="9723192" y="6279060"/>
            <a:ext cx="179536" cy="20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227"/>
              </a:lnSpc>
            </a:pPr>
            <a:r>
              <a:rPr lang="en-US" sz="1400">
                <a:solidFill>
                  <a:srgbClr val="FFFFFF"/>
                </a:solidFill>
                <a:latin typeface="Times New Roman" pitchFamily="18" charset="0"/>
                <a:sym typeface="Times New Roman" pitchFamily="18" charset="0"/>
              </a:rPr>
              <a:t>18</a:t>
            </a:r>
            <a:endParaRPr lang="zh-CN" altLang="en-US"/>
          </a:p>
        </p:txBody>
      </p:sp>
      <p:sp>
        <p:nvSpPr>
          <p:cNvPr id="20486" name="TextBox 1"/>
          <p:cNvSpPr>
            <a:spLocks noChangeArrowheads="1"/>
          </p:cNvSpPr>
          <p:nvPr/>
        </p:nvSpPr>
        <p:spPr bwMode="auto">
          <a:xfrm>
            <a:off x="1561902" y="1842156"/>
            <a:ext cx="5766938" cy="35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3682"/>
              </a:lnSpc>
              <a:tabLst>
                <a:tab pos="679102" algn="l"/>
              </a:tabLst>
            </a:pPr>
            <a:r>
              <a:rPr lang="en-US" altLang="zh-CN" sz="3200" b="1" dirty="0">
                <a:solidFill>
                  <a:srgbClr val="000000"/>
                </a:solidFill>
                <a:latin typeface="微软雅黑" pitchFamily="34" charset="-122"/>
                <a:sym typeface="Arial Unicode MS" pitchFamily="34" charset="-122"/>
              </a:rPr>
              <a:t>1.</a:t>
            </a:r>
            <a:r>
              <a:rPr lang="en-US" altLang="zh-CN" sz="3200" b="1" dirty="0">
                <a:solidFill>
                  <a:srgbClr val="000000"/>
                </a:solidFill>
                <a:latin typeface="微软雅黑" pitchFamily="34" charset="-122"/>
                <a:sym typeface="Times New Roman" pitchFamily="18" charset="0"/>
              </a:rPr>
              <a:t> </a:t>
            </a:r>
            <a:r>
              <a:rPr lang="en-US" altLang="zh-CN" sz="3200" b="1" dirty="0" err="1">
                <a:solidFill>
                  <a:srgbClr val="000000"/>
                </a:solidFill>
                <a:latin typeface="微软雅黑" pitchFamily="34" charset="-122"/>
                <a:sym typeface="微软雅黑" pitchFamily="34" charset="-122"/>
              </a:rPr>
              <a:t>数据为中心的计算架构</a:t>
            </a:r>
            <a:endParaRPr lang="zh-CN" altLang="en-US" sz="3200" b="1" dirty="0">
              <a:solidFill>
                <a:srgbClr val="000000"/>
              </a:solidFill>
              <a:latin typeface="微软雅黑" pitchFamily="34" charset="-122"/>
            </a:endParaRPr>
          </a:p>
          <a:p>
            <a:pPr marL="914400" lvl="1" indent="-457200">
              <a:buFont typeface="Wingdings" panose="05000000000000000000" pitchFamily="2" charset="2"/>
              <a:buChar char="Ø"/>
              <a:tabLst>
                <a:tab pos="679102" algn="l"/>
              </a:tabLst>
            </a:pPr>
            <a:r>
              <a:rPr lang="zh-CN" altLang="en-US" sz="2700" dirty="0">
                <a:solidFill>
                  <a:srgbClr val="000000"/>
                </a:solidFill>
                <a:latin typeface="微软雅黑" pitchFamily="34" charset="-122"/>
                <a:sym typeface="微软雅黑" pitchFamily="34" charset="-122"/>
              </a:rPr>
              <a:t>挖掘和利用数据之间并行度</a:t>
            </a:r>
            <a:endParaRPr lang="en-US" altLang="zh-CN" sz="2700" dirty="0">
              <a:solidFill>
                <a:srgbClr val="000000"/>
              </a:solidFill>
              <a:latin typeface="微软雅黑" pitchFamily="34" charset="-122"/>
              <a:sym typeface="微软雅黑" pitchFamily="34" charset="-122"/>
            </a:endParaRPr>
          </a:p>
          <a:p>
            <a:pPr marL="914400" lvl="1" indent="-457200">
              <a:buFont typeface="Wingdings" panose="05000000000000000000" pitchFamily="2" charset="2"/>
              <a:buChar char="Ø"/>
              <a:tabLst>
                <a:tab pos="679102" algn="l"/>
              </a:tabLst>
            </a:pPr>
            <a:r>
              <a:rPr lang="zh-CN" altLang="en-US" sz="2700" dirty="0">
                <a:solidFill>
                  <a:srgbClr val="000000"/>
                </a:solidFill>
                <a:latin typeface="微软雅黑" pitchFamily="34" charset="-122"/>
                <a:sym typeface="微软雅黑" pitchFamily="34" charset="-122"/>
              </a:rPr>
              <a:t>减少数据访问开销</a:t>
            </a:r>
            <a:endParaRPr lang="en-US" altLang="zh-CN" sz="2700" dirty="0">
              <a:solidFill>
                <a:srgbClr val="000000"/>
              </a:solidFill>
              <a:latin typeface="微软雅黑" pitchFamily="34" charset="-122"/>
              <a:sym typeface="微软雅黑" pitchFamily="34" charset="-122"/>
            </a:endParaRPr>
          </a:p>
          <a:p>
            <a:pPr lvl="1">
              <a:tabLst>
                <a:tab pos="679102" algn="l"/>
              </a:tabLst>
            </a:pPr>
            <a:r>
              <a:rPr lang="en-US" altLang="zh-CN" sz="2700" dirty="0">
                <a:solidFill>
                  <a:srgbClr val="000000"/>
                </a:solidFill>
                <a:latin typeface="微软雅黑" pitchFamily="34" charset="-122"/>
                <a:sym typeface="微软雅黑" pitchFamily="34" charset="-122"/>
              </a:rPr>
              <a:t>     ……</a:t>
            </a:r>
          </a:p>
          <a:p>
            <a:pPr>
              <a:lnSpc>
                <a:spcPts val="877"/>
              </a:lnSpc>
              <a:tabLst>
                <a:tab pos="679102"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4558"/>
              </a:lnSpc>
              <a:tabLst>
                <a:tab pos="679102" algn="l"/>
              </a:tabLst>
            </a:pPr>
            <a:r>
              <a:rPr lang="en-US" sz="3200" b="1" dirty="0">
                <a:solidFill>
                  <a:srgbClr val="000000"/>
                </a:solidFill>
                <a:latin typeface="微软雅黑" pitchFamily="34" charset="-122"/>
                <a:sym typeface="Arial Unicode MS" pitchFamily="34" charset="-122"/>
              </a:rPr>
              <a:t>2. </a:t>
            </a:r>
            <a:r>
              <a:rPr lang="en-US" sz="3200" b="1" dirty="0" err="1">
                <a:solidFill>
                  <a:srgbClr val="000000"/>
                </a:solidFill>
                <a:latin typeface="微软雅黑" pitchFamily="34" charset="-122"/>
                <a:sym typeface="微软雅黑" pitchFamily="34" charset="-122"/>
              </a:rPr>
              <a:t>化繁为简</a:t>
            </a:r>
            <a:endParaRPr lang="zh-CN" altLang="en-US" sz="3200" b="1" dirty="0">
              <a:solidFill>
                <a:srgbClr val="000000"/>
              </a:solidFill>
              <a:latin typeface="微软雅黑" pitchFamily="34" charset="-122"/>
              <a:sym typeface="微软雅黑" pitchFamily="34" charset="-122"/>
            </a:endParaRPr>
          </a:p>
          <a:p>
            <a:pPr>
              <a:lnSpc>
                <a:spcPts val="877"/>
              </a:lnSpc>
              <a:tabLst>
                <a:tab pos="679102"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lvl="1">
              <a:lnSpc>
                <a:spcPts val="3945"/>
              </a:lnSpc>
              <a:buFont typeface="Wingdings" pitchFamily="2" charset="2"/>
              <a:buChar char="Ø"/>
              <a:tabLst>
                <a:tab pos="679102" algn="l"/>
              </a:tabLst>
            </a:pPr>
            <a:r>
              <a:rPr lang="en-US" altLang="zh-CN" sz="2700" dirty="0" err="1">
                <a:solidFill>
                  <a:srgbClr val="000000"/>
                </a:solidFill>
                <a:latin typeface="微软雅黑" pitchFamily="34" charset="-122"/>
                <a:sym typeface="微软雅黑" pitchFamily="34" charset="-122"/>
              </a:rPr>
              <a:t>放松传统数据处理技术</a:t>
            </a:r>
            <a:r>
              <a:rPr lang="zh-CN" altLang="en-US" sz="2700" dirty="0">
                <a:solidFill>
                  <a:srgbClr val="000000"/>
                </a:solidFill>
                <a:latin typeface="微软雅黑" pitchFamily="34" charset="-122"/>
                <a:sym typeface="微软雅黑" pitchFamily="34" charset="-122"/>
              </a:rPr>
              <a:t>中</a:t>
            </a:r>
            <a:r>
              <a:rPr lang="en-US" altLang="zh-CN" sz="2700" dirty="0" err="1">
                <a:solidFill>
                  <a:srgbClr val="000000"/>
                </a:solidFill>
                <a:latin typeface="微软雅黑" pitchFamily="34" charset="-122"/>
                <a:sym typeface="微软雅黑" pitchFamily="34" charset="-122"/>
              </a:rPr>
              <a:t>约束如一致性等</a:t>
            </a:r>
            <a:endParaRPr lang="zh-CN" altLang="en-US" sz="2700" dirty="0">
              <a:solidFill>
                <a:srgbClr val="000000"/>
              </a:solidFill>
              <a:latin typeface="微软雅黑" pitchFamily="34" charset="-122"/>
            </a:endParaRPr>
          </a:p>
        </p:txBody>
      </p:sp>
      <p:sp>
        <p:nvSpPr>
          <p:cNvPr id="20487" name="TextBox 1"/>
          <p:cNvSpPr>
            <a:spLocks noChangeArrowheads="1"/>
          </p:cNvSpPr>
          <p:nvPr/>
        </p:nvSpPr>
        <p:spPr bwMode="auto">
          <a:xfrm>
            <a:off x="8474728" y="2484242"/>
            <a:ext cx="1846659" cy="218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marL="457200" indent="-457200">
              <a:lnSpc>
                <a:spcPts val="3682"/>
              </a:lnSpc>
              <a:buFont typeface="Wingdings" pitchFamily="2" charset="2"/>
              <a:buChar char="p"/>
            </a:pPr>
            <a:r>
              <a:rPr lang="en-US" sz="2700" dirty="0" err="1">
                <a:solidFill>
                  <a:srgbClr val="17375E"/>
                </a:solidFill>
                <a:latin typeface="微软雅黑" pitchFamily="34" charset="-122"/>
                <a:sym typeface="微软雅黑" pitchFamily="34" charset="-122"/>
              </a:rPr>
              <a:t>高可扩展</a:t>
            </a:r>
            <a:endParaRPr lang="zh-CN" altLang="en-US" sz="2700" dirty="0">
              <a:solidFill>
                <a:srgbClr val="17375E"/>
              </a:solidFill>
              <a:latin typeface="微软雅黑" pitchFamily="34" charset="-122"/>
              <a:sym typeface="微软雅黑" pitchFamily="34" charset="-122"/>
            </a:endParaRPr>
          </a:p>
          <a:p>
            <a:pPr marL="457200" indent="-457200">
              <a:lnSpc>
                <a:spcPts val="4295"/>
              </a:lnSpc>
              <a:buFont typeface="Wingdings" pitchFamily="2" charset="2"/>
              <a:buChar char="p"/>
            </a:pPr>
            <a:r>
              <a:rPr lang="en-US" sz="2700" dirty="0" err="1">
                <a:solidFill>
                  <a:srgbClr val="17375E"/>
                </a:solidFill>
                <a:latin typeface="微软雅黑" pitchFamily="34" charset="-122"/>
                <a:sym typeface="微软雅黑" pitchFamily="34" charset="-122"/>
              </a:rPr>
              <a:t>高吞吐率</a:t>
            </a:r>
            <a:endParaRPr lang="zh-CN" altLang="en-US" sz="2700" dirty="0">
              <a:solidFill>
                <a:srgbClr val="17375E"/>
              </a:solidFill>
              <a:latin typeface="微软雅黑" pitchFamily="34" charset="-122"/>
              <a:sym typeface="微软雅黑" pitchFamily="34" charset="-122"/>
            </a:endParaRPr>
          </a:p>
          <a:p>
            <a:pPr marL="457200" indent="-457200">
              <a:lnSpc>
                <a:spcPts val="4295"/>
              </a:lnSpc>
              <a:buFont typeface="Wingdings" pitchFamily="2" charset="2"/>
              <a:buChar char="p"/>
            </a:pPr>
            <a:r>
              <a:rPr lang="en-US" sz="2700" dirty="0" err="1">
                <a:solidFill>
                  <a:srgbClr val="17375E"/>
                </a:solidFill>
                <a:latin typeface="微软雅黑" pitchFamily="34" charset="-122"/>
                <a:sym typeface="微软雅黑" pitchFamily="34" charset="-122"/>
              </a:rPr>
              <a:t>高可靠性</a:t>
            </a:r>
            <a:endParaRPr lang="zh-CN" altLang="en-US" sz="2700" dirty="0">
              <a:solidFill>
                <a:srgbClr val="17375E"/>
              </a:solidFill>
              <a:latin typeface="微软雅黑" pitchFamily="34" charset="-122"/>
              <a:sym typeface="微软雅黑" pitchFamily="34" charset="-122"/>
            </a:endParaRPr>
          </a:p>
          <a:p>
            <a:pPr marL="457200" indent="-457200">
              <a:lnSpc>
                <a:spcPts val="4383"/>
              </a:lnSpc>
              <a:buFont typeface="Wingdings" pitchFamily="2" charset="2"/>
              <a:buChar char="p"/>
            </a:pPr>
            <a:r>
              <a:rPr lang="en-US" sz="2700" dirty="0">
                <a:solidFill>
                  <a:srgbClr val="17375E"/>
                </a:solidFill>
                <a:latin typeface="Arial Unicode MS" pitchFamily="34" charset="-122"/>
                <a:sym typeface="Arial Unicode MS" pitchFamily="34" charset="-122"/>
              </a:rPr>
              <a:t>……</a:t>
            </a:r>
            <a:endParaRPr lang="zh-CN" altLang="en-US" dirty="0"/>
          </a:p>
        </p:txBody>
      </p:sp>
      <p:sp>
        <p:nvSpPr>
          <p:cNvPr id="20489" name="TextBox 1"/>
          <p:cNvSpPr>
            <a:spLocks noChangeArrowheads="1"/>
          </p:cNvSpPr>
          <p:nvPr/>
        </p:nvSpPr>
        <p:spPr bwMode="auto">
          <a:xfrm>
            <a:off x="5683326" y="6232974"/>
            <a:ext cx="564257" cy="20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315"/>
              </a:lnSpc>
            </a:pPr>
            <a:r>
              <a:rPr lang="en-US" sz="1100">
                <a:solidFill>
                  <a:srgbClr val="FFFFFF"/>
                </a:solidFill>
                <a:latin typeface="微软雅黑" pitchFamily="34" charset="-122"/>
                <a:sym typeface="微软雅黑" pitchFamily="34" charset="-122"/>
              </a:rPr>
              <a:t>主要内容</a:t>
            </a:r>
            <a:endParaRPr lang="zh-CN" altLang="en-US"/>
          </a:p>
        </p:txBody>
      </p:sp>
      <p:sp>
        <p:nvSpPr>
          <p:cNvPr id="20490" name="TextBox 1"/>
          <p:cNvSpPr>
            <a:spLocks noChangeArrowheads="1"/>
          </p:cNvSpPr>
          <p:nvPr/>
        </p:nvSpPr>
        <p:spPr bwMode="auto">
          <a:xfrm>
            <a:off x="9755772" y="6267538"/>
            <a:ext cx="141064" cy="18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052"/>
              </a:lnSpc>
            </a:pPr>
            <a:r>
              <a:rPr lang="en-US" sz="1100">
                <a:solidFill>
                  <a:srgbClr val="00339A"/>
                </a:solidFill>
                <a:latin typeface="Times New Roman" pitchFamily="18" charset="0"/>
                <a:sym typeface="Times New Roman" pitchFamily="18" charset="0"/>
              </a:rPr>
              <a:t>18</a:t>
            </a:r>
            <a:endParaRPr lang="zh-CN" altLang="en-US"/>
          </a:p>
        </p:txBody>
      </p:sp>
      <p:sp>
        <p:nvSpPr>
          <p:cNvPr id="2" name="右箭头 1"/>
          <p:cNvSpPr/>
          <p:nvPr/>
        </p:nvSpPr>
        <p:spPr>
          <a:xfrm>
            <a:off x="7328840" y="3179239"/>
            <a:ext cx="609957"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矩形 2"/>
          <p:cNvSpPr/>
          <p:nvPr/>
        </p:nvSpPr>
        <p:spPr>
          <a:xfrm>
            <a:off x="2186453" y="264910"/>
            <a:ext cx="7569319" cy="61811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微软雅黑" pitchFamily="34" charset="-122"/>
              </a:rPr>
              <a:t>应对大数据的</a:t>
            </a:r>
            <a:r>
              <a:rPr lang="zh-CN" altLang="en-US" sz="4000" b="1" dirty="0">
                <a:latin typeface="Arial" panose="020B0604020202020204" pitchFamily="34" charset="0"/>
                <a:ea typeface="微软雅黑" panose="020B0503020204020204" pitchFamily="34" charset="-122"/>
                <a:cs typeface="+mj-cs"/>
                <a:sym typeface="微软雅黑" pitchFamily="34" charset="-122"/>
              </a:rPr>
              <a:t>处理平台设计</a:t>
            </a:r>
            <a:r>
              <a:rPr lang="en-US" altLang="zh-CN" sz="4000" b="1" dirty="0" err="1">
                <a:latin typeface="Arial" panose="020B0604020202020204" pitchFamily="34" charset="0"/>
                <a:ea typeface="微软雅黑" panose="020B0503020204020204" pitchFamily="34" charset="-122"/>
                <a:cs typeface="+mj-cs"/>
                <a:sym typeface="微软雅黑" pitchFamily="34" charset="-122"/>
              </a:rPr>
              <a:t>思维</a:t>
            </a:r>
            <a:endParaRPr lang="zh-CN" altLang="en-US" sz="4000" b="1" dirty="0">
              <a:latin typeface="Arial" panose="020B0604020202020204" pitchFamily="34" charset="0"/>
              <a:ea typeface="微软雅黑" panose="020B0503020204020204" pitchFamily="34" charset="-122"/>
              <a:cs typeface="+mj-cs"/>
              <a:sym typeface="微软雅黑" pitchFamily="34" charset="-122"/>
            </a:endParaRPr>
          </a:p>
        </p:txBody>
      </p:sp>
    </p:spTree>
    <p:extLst>
      <p:ext uri="{BB962C8B-B14F-4D97-AF65-F5344CB8AC3E}">
        <p14:creationId xmlns:p14="http://schemas.microsoft.com/office/powerpoint/2010/main" val="4158828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Box 1"/>
          <p:cNvSpPr>
            <a:spLocks noChangeArrowheads="1"/>
          </p:cNvSpPr>
          <p:nvPr/>
        </p:nvSpPr>
        <p:spPr bwMode="auto">
          <a:xfrm>
            <a:off x="1539802" y="928670"/>
            <a:ext cx="6593204" cy="68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877"/>
              </a:lnSpc>
              <a:tabLst>
                <a:tab pos="1502931" algn="l"/>
              </a:tabLst>
            </a:pPr>
            <a:endParaRPr lang="zh-CN" altLang="en-US" b="1" dirty="0">
              <a:solidFill>
                <a:srgbClr val="000000"/>
              </a:solidFill>
              <a:latin typeface="微软雅黑" pitchFamily="34" charset="-122"/>
              <a:ea typeface="微软雅黑" pitchFamily="34" charset="-122"/>
              <a:cs typeface="Calibri" pitchFamily="34" charset="0"/>
              <a:sym typeface="Calibri" pitchFamily="34" charset="0"/>
            </a:endParaRPr>
          </a:p>
          <a:p>
            <a:pPr>
              <a:lnSpc>
                <a:spcPts val="877"/>
              </a:lnSpc>
              <a:tabLst>
                <a:tab pos="1502931" algn="l"/>
              </a:tabLst>
            </a:pPr>
            <a:endParaRPr lang="zh-CN" altLang="en-US" b="1" dirty="0">
              <a:solidFill>
                <a:srgbClr val="000000"/>
              </a:solidFill>
              <a:latin typeface="微软雅黑" pitchFamily="34" charset="-122"/>
              <a:ea typeface="微软雅黑" pitchFamily="34" charset="-122"/>
              <a:cs typeface="Calibri" pitchFamily="34" charset="0"/>
              <a:sym typeface="Calibri" pitchFamily="34" charset="0"/>
            </a:endParaRPr>
          </a:p>
          <a:p>
            <a:pPr>
              <a:lnSpc>
                <a:spcPts val="3506"/>
              </a:lnSpc>
              <a:tabLst>
                <a:tab pos="1502931" algn="l"/>
              </a:tabLst>
            </a:pPr>
            <a:r>
              <a:rPr lang="en-US" sz="2500" b="1" dirty="0">
                <a:solidFill>
                  <a:srgbClr val="003365"/>
                </a:solidFill>
                <a:latin typeface="微软雅黑" pitchFamily="34" charset="-122"/>
                <a:ea typeface="微软雅黑" pitchFamily="34" charset="-122"/>
                <a:sym typeface="Arial Unicode MS" pitchFamily="34" charset="-122"/>
              </a:rPr>
              <a:t>•</a:t>
            </a:r>
            <a:r>
              <a:rPr lang="en-US" sz="2500" b="1" dirty="0">
                <a:solidFill>
                  <a:srgbClr val="000000"/>
                </a:solidFill>
                <a:latin typeface="微软雅黑" pitchFamily="34" charset="-122"/>
                <a:ea typeface="微软雅黑" pitchFamily="34" charset="-122"/>
                <a:sym typeface="Times New Roman" pitchFamily="18" charset="0"/>
              </a:rPr>
              <a:t>   </a:t>
            </a:r>
            <a:r>
              <a:rPr lang="zh-CN" altLang="en-US" sz="2500" b="1" dirty="0">
                <a:solidFill>
                  <a:srgbClr val="000000"/>
                </a:solidFill>
                <a:latin typeface="微软雅黑" pitchFamily="34" charset="-122"/>
                <a:ea typeface="微软雅黑" pitchFamily="34" charset="-122"/>
                <a:sym typeface="Times New Roman" pitchFamily="18" charset="0"/>
              </a:rPr>
              <a:t>典型的</a:t>
            </a:r>
            <a:r>
              <a:rPr lang="en-US" sz="2500" b="1" dirty="0" err="1">
                <a:solidFill>
                  <a:srgbClr val="000000"/>
                </a:solidFill>
                <a:latin typeface="微软雅黑" pitchFamily="34" charset="-122"/>
                <a:ea typeface="微软雅黑" pitchFamily="34" charset="-122"/>
                <a:sym typeface="微软雅黑" pitchFamily="34" charset="-122"/>
              </a:rPr>
              <a:t>数据并行处理</a:t>
            </a:r>
            <a:r>
              <a:rPr lang="zh-CN" altLang="en-US" sz="2500" b="1" dirty="0">
                <a:solidFill>
                  <a:srgbClr val="000000"/>
                </a:solidFill>
                <a:latin typeface="微软雅黑" pitchFamily="34" charset="-122"/>
                <a:ea typeface="微软雅黑" pitchFamily="34" charset="-122"/>
                <a:sym typeface="微软雅黑" pitchFamily="34" charset="-122"/>
              </a:rPr>
              <a:t>平台</a:t>
            </a:r>
            <a:r>
              <a:rPr lang="en-US" sz="2500" b="1" dirty="0">
                <a:solidFill>
                  <a:srgbClr val="000000"/>
                </a:solidFill>
                <a:latin typeface="微软雅黑" pitchFamily="34" charset="-122"/>
                <a:ea typeface="微软雅黑" pitchFamily="34" charset="-122"/>
                <a:sym typeface="微软雅黑" pitchFamily="34" charset="-122"/>
              </a:rPr>
              <a:t>：</a:t>
            </a:r>
            <a:r>
              <a:rPr lang="en-US" sz="2500" b="1" dirty="0">
                <a:solidFill>
                  <a:srgbClr val="000000"/>
                </a:solidFill>
                <a:latin typeface="微软雅黑" pitchFamily="34" charset="-122"/>
                <a:ea typeface="微软雅黑" pitchFamily="34" charset="-122"/>
                <a:sym typeface="Arial Unicode MS" pitchFamily="34" charset="-122"/>
              </a:rPr>
              <a:t>MapReduce</a:t>
            </a:r>
            <a:endParaRPr lang="zh-CN" altLang="en-US" b="1" dirty="0">
              <a:latin typeface="微软雅黑" pitchFamily="34" charset="-122"/>
              <a:ea typeface="微软雅黑" pitchFamily="34" charset="-122"/>
            </a:endParaRPr>
          </a:p>
        </p:txBody>
      </p:sp>
      <p:sp>
        <p:nvSpPr>
          <p:cNvPr id="24584" name="TextBox 1"/>
          <p:cNvSpPr>
            <a:spLocks noChangeArrowheads="1"/>
          </p:cNvSpPr>
          <p:nvPr/>
        </p:nvSpPr>
        <p:spPr bwMode="auto">
          <a:xfrm>
            <a:off x="1739153" y="1782541"/>
            <a:ext cx="9323294" cy="147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342900" indent="-342900">
              <a:lnSpc>
                <a:spcPts val="2805"/>
              </a:lnSpc>
              <a:buFont typeface="Wingdings" pitchFamily="2" charset="2"/>
              <a:buChar char="ü"/>
              <a:tabLst>
                <a:tab pos="2349025" algn="l"/>
              </a:tabLst>
            </a:pPr>
            <a:r>
              <a:rPr lang="zh-CN" altLang="en-US" sz="2100" dirty="0">
                <a:solidFill>
                  <a:srgbClr val="000000"/>
                </a:solidFill>
                <a:latin typeface="微软雅黑" pitchFamily="34" charset="-122"/>
                <a:sym typeface="微软雅黑" pitchFamily="34" charset="-122"/>
              </a:rPr>
              <a:t>为实现</a:t>
            </a:r>
            <a:r>
              <a:rPr lang="en-US" altLang="zh-CN" sz="2100" dirty="0" err="1">
                <a:solidFill>
                  <a:srgbClr val="000000"/>
                </a:solidFill>
                <a:latin typeface="微软雅黑" pitchFamily="34" charset="-122"/>
                <a:sym typeface="微软雅黑" pitchFamily="34" charset="-122"/>
              </a:rPr>
              <a:t>数据并行</a:t>
            </a:r>
            <a:r>
              <a:rPr lang="zh-CN" altLang="en-US" sz="2100" dirty="0">
                <a:solidFill>
                  <a:srgbClr val="000000"/>
                </a:solidFill>
                <a:latin typeface="微软雅黑" pitchFamily="34" charset="-122"/>
                <a:sym typeface="微软雅黑" pitchFamily="34" charset="-122"/>
              </a:rPr>
              <a:t>，</a:t>
            </a:r>
            <a:r>
              <a:rPr lang="en-US" sz="2100" dirty="0" err="1">
                <a:solidFill>
                  <a:srgbClr val="000000"/>
                </a:solidFill>
                <a:latin typeface="微软雅黑" pitchFamily="34" charset="-122"/>
                <a:sym typeface="微软雅黑" pitchFamily="34" charset="-122"/>
              </a:rPr>
              <a:t>数据</a:t>
            </a:r>
            <a:r>
              <a:rPr lang="zh-CN" altLang="en-US" sz="2100" dirty="0">
                <a:solidFill>
                  <a:srgbClr val="000000"/>
                </a:solidFill>
                <a:latin typeface="微软雅黑" pitchFamily="34" charset="-122"/>
                <a:sym typeface="微软雅黑" pitchFamily="34" charset="-122"/>
              </a:rPr>
              <a:t>首先</a:t>
            </a:r>
            <a:r>
              <a:rPr lang="en-US" sz="2100" dirty="0">
                <a:solidFill>
                  <a:srgbClr val="000000"/>
                </a:solidFill>
                <a:latin typeface="微软雅黑" pitchFamily="34" charset="-122"/>
                <a:sym typeface="微软雅黑" pitchFamily="34" charset="-122"/>
              </a:rPr>
              <a:t>按</a:t>
            </a:r>
            <a:r>
              <a:rPr lang="zh-CN" altLang="en-US" sz="2100" dirty="0">
                <a:solidFill>
                  <a:srgbClr val="000000"/>
                </a:solidFill>
                <a:latin typeface="Arial Unicode MS" pitchFamily="34" charset="-122"/>
                <a:sym typeface="Arial Unicode MS" pitchFamily="34" charset="-122"/>
              </a:rPr>
              <a:t>键值划分</a:t>
            </a:r>
            <a:r>
              <a:rPr lang="zh-CN" altLang="en-US" sz="2100" dirty="0">
                <a:solidFill>
                  <a:srgbClr val="000000"/>
                </a:solidFill>
                <a:latin typeface="微软雅黑" pitchFamily="34" charset="-122"/>
                <a:sym typeface="微软雅黑" pitchFamily="34" charset="-122"/>
              </a:rPr>
              <a:t>，然后交由多个任务在</a:t>
            </a:r>
            <a:r>
              <a:rPr lang="en-US" altLang="zh-CN" sz="2100" dirty="0">
                <a:solidFill>
                  <a:srgbClr val="000000"/>
                </a:solidFill>
                <a:latin typeface="微软雅黑" pitchFamily="34" charset="-122"/>
                <a:sym typeface="微软雅黑" pitchFamily="34" charset="-122"/>
              </a:rPr>
              <a:t>Map</a:t>
            </a:r>
            <a:r>
              <a:rPr lang="zh-CN" altLang="en-US" sz="2100" dirty="0">
                <a:solidFill>
                  <a:srgbClr val="000000"/>
                </a:solidFill>
                <a:latin typeface="微软雅黑" pitchFamily="34" charset="-122"/>
                <a:sym typeface="微软雅黑" pitchFamily="34" charset="-122"/>
              </a:rPr>
              <a:t>阶段</a:t>
            </a:r>
            <a:endParaRPr lang="en-US" altLang="zh-CN" sz="2100" dirty="0">
              <a:solidFill>
                <a:srgbClr val="000000"/>
              </a:solidFill>
              <a:latin typeface="微软雅黑" pitchFamily="34" charset="-122"/>
              <a:sym typeface="微软雅黑" pitchFamily="34" charset="-122"/>
            </a:endParaRPr>
          </a:p>
          <a:p>
            <a:pPr>
              <a:lnSpc>
                <a:spcPts val="2805"/>
              </a:lnSpc>
              <a:tabLst>
                <a:tab pos="2349025" algn="l"/>
              </a:tabLst>
            </a:pPr>
            <a:r>
              <a:rPr lang="zh-CN" altLang="en-US" sz="2100" dirty="0">
                <a:solidFill>
                  <a:srgbClr val="000000"/>
                </a:solidFill>
                <a:latin typeface="微软雅黑" pitchFamily="34" charset="-122"/>
                <a:sym typeface="微软雅黑" pitchFamily="34" charset="-122"/>
              </a:rPr>
              <a:t>进行并行处理，这里</a:t>
            </a:r>
            <a:r>
              <a:rPr lang="en-US" altLang="zh-CN" sz="2100" dirty="0">
                <a:solidFill>
                  <a:srgbClr val="000000"/>
                </a:solidFill>
                <a:latin typeface="微软雅黑" pitchFamily="34" charset="-122"/>
                <a:sym typeface="微软雅黑" pitchFamily="34" charset="-122"/>
              </a:rPr>
              <a:t>Map</a:t>
            </a:r>
            <a:r>
              <a:rPr lang="zh-CN" altLang="en-US" sz="2100" dirty="0">
                <a:solidFill>
                  <a:srgbClr val="000000"/>
                </a:solidFill>
                <a:latin typeface="微软雅黑" pitchFamily="34" charset="-122"/>
                <a:sym typeface="微软雅黑" pitchFamily="34" charset="-122"/>
              </a:rPr>
              <a:t>阶段的各任务处理的数据不存在相互依赖，而各</a:t>
            </a:r>
            <a:endParaRPr lang="en-US" altLang="zh-CN" sz="2100" dirty="0">
              <a:solidFill>
                <a:srgbClr val="000000"/>
              </a:solidFill>
              <a:latin typeface="微软雅黑" pitchFamily="34" charset="-122"/>
              <a:sym typeface="微软雅黑" pitchFamily="34" charset="-122"/>
            </a:endParaRPr>
          </a:p>
          <a:p>
            <a:pPr>
              <a:lnSpc>
                <a:spcPts val="2805"/>
              </a:lnSpc>
              <a:tabLst>
                <a:tab pos="2349025" algn="l"/>
              </a:tabLst>
            </a:pPr>
            <a:r>
              <a:rPr lang="zh-CN" altLang="en-US" sz="2100" dirty="0">
                <a:solidFill>
                  <a:srgbClr val="000000"/>
                </a:solidFill>
                <a:latin typeface="微软雅黑" pitchFamily="34" charset="-122"/>
                <a:sym typeface="微软雅黑" pitchFamily="34" charset="-122"/>
              </a:rPr>
              <a:t>数据只有在</a:t>
            </a:r>
            <a:r>
              <a:rPr lang="en-US" altLang="zh-CN" sz="2100" dirty="0">
                <a:solidFill>
                  <a:srgbClr val="000000"/>
                </a:solidFill>
                <a:latin typeface="微软雅黑" pitchFamily="34" charset="-122"/>
                <a:sym typeface="微软雅黑" pitchFamily="34" charset="-122"/>
              </a:rPr>
              <a:t>Map</a:t>
            </a:r>
            <a:r>
              <a:rPr lang="zh-CN" altLang="en-US" sz="2100" dirty="0">
                <a:solidFill>
                  <a:srgbClr val="000000"/>
                </a:solidFill>
                <a:latin typeface="微软雅黑" pitchFamily="34" charset="-122"/>
                <a:sym typeface="微软雅黑" pitchFamily="34" charset="-122"/>
              </a:rPr>
              <a:t>到</a:t>
            </a:r>
            <a:r>
              <a:rPr lang="en-US" altLang="zh-CN" sz="2100" dirty="0">
                <a:solidFill>
                  <a:srgbClr val="000000"/>
                </a:solidFill>
                <a:latin typeface="微软雅黑" pitchFamily="34" charset="-122"/>
                <a:sym typeface="微软雅黑" pitchFamily="34" charset="-122"/>
              </a:rPr>
              <a:t>Reduce</a:t>
            </a:r>
            <a:r>
              <a:rPr lang="zh-CN" altLang="en-US" sz="2100" dirty="0">
                <a:solidFill>
                  <a:srgbClr val="000000"/>
                </a:solidFill>
                <a:latin typeface="微软雅黑" pitchFamily="34" charset="-122"/>
                <a:sym typeface="微软雅黑" pitchFamily="34" charset="-122"/>
              </a:rPr>
              <a:t>的</a:t>
            </a:r>
            <a:r>
              <a:rPr lang="en-US" altLang="zh-CN" sz="2100" dirty="0">
                <a:solidFill>
                  <a:srgbClr val="000000"/>
                </a:solidFill>
                <a:latin typeface="微软雅黑" pitchFamily="34" charset="-122"/>
                <a:sym typeface="微软雅黑" pitchFamily="34" charset="-122"/>
              </a:rPr>
              <a:t>shuffle</a:t>
            </a:r>
            <a:r>
              <a:rPr lang="zh-CN" altLang="en-US" sz="2100" dirty="0">
                <a:solidFill>
                  <a:srgbClr val="000000"/>
                </a:solidFill>
                <a:latin typeface="微软雅黑" pitchFamily="34" charset="-122"/>
                <a:sym typeface="微软雅黑" pitchFamily="34" charset="-122"/>
              </a:rPr>
              <a:t>阶段才进行信息交流，接着</a:t>
            </a:r>
            <a:r>
              <a:rPr lang="en-US" altLang="zh-CN" sz="2100" dirty="0">
                <a:solidFill>
                  <a:srgbClr val="000000"/>
                </a:solidFill>
                <a:latin typeface="微软雅黑" pitchFamily="34" charset="-122"/>
                <a:sym typeface="微软雅黑" pitchFamily="34" charset="-122"/>
              </a:rPr>
              <a:t>Reduce</a:t>
            </a:r>
          </a:p>
          <a:p>
            <a:pPr>
              <a:lnSpc>
                <a:spcPts val="2805"/>
              </a:lnSpc>
              <a:tabLst>
                <a:tab pos="2349025" algn="l"/>
              </a:tabLst>
            </a:pPr>
            <a:r>
              <a:rPr lang="zh-CN" altLang="en-US" sz="2100" dirty="0">
                <a:solidFill>
                  <a:srgbClr val="000000"/>
                </a:solidFill>
                <a:latin typeface="微软雅黑" pitchFamily="34" charset="-122"/>
                <a:sym typeface="微软雅黑" pitchFamily="34" charset="-122"/>
              </a:rPr>
              <a:t>阶段中各任务处理的数据也不存在相互依赖，因此可扩展性好。</a:t>
            </a:r>
            <a:r>
              <a:rPr lang="en-US" dirty="0">
                <a:solidFill>
                  <a:srgbClr val="000000"/>
                </a:solidFill>
                <a:latin typeface="Calibri" pitchFamily="34" charset="0"/>
                <a:ea typeface="Calibri" pitchFamily="34" charset="0"/>
                <a:cs typeface="Calibri" pitchFamily="34" charset="0"/>
                <a:sym typeface="Calibri" pitchFamily="34" charset="0"/>
              </a:rPr>
              <a:t>	</a:t>
            </a:r>
            <a:endParaRPr lang="zh-CN" altLang="en-US" dirty="0"/>
          </a:p>
        </p:txBody>
      </p:sp>
      <p:grpSp>
        <p:nvGrpSpPr>
          <p:cNvPr id="3" name="组合 2"/>
          <p:cNvGrpSpPr/>
          <p:nvPr/>
        </p:nvGrpSpPr>
        <p:grpSpPr>
          <a:xfrm>
            <a:off x="2721089" y="3429000"/>
            <a:ext cx="7154249" cy="2880320"/>
            <a:chOff x="1528116" y="2597006"/>
            <a:chExt cx="6099869" cy="2561352"/>
          </a:xfrm>
        </p:grpSpPr>
        <p:sp>
          <p:nvSpPr>
            <p:cNvPr id="24585" name="TextBox 1"/>
            <p:cNvSpPr>
              <a:spLocks noChangeArrowheads="1"/>
            </p:cNvSpPr>
            <p:nvPr/>
          </p:nvSpPr>
          <p:spPr bwMode="auto">
            <a:xfrm>
              <a:off x="7398371" y="3227182"/>
              <a:ext cx="229614" cy="119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717"/>
                </a:lnSpc>
              </a:pPr>
              <a:r>
                <a:rPr lang="en-US" sz="2100" dirty="0">
                  <a:solidFill>
                    <a:srgbClr val="000000"/>
                  </a:solidFill>
                  <a:latin typeface="微软雅黑" pitchFamily="34" charset="-122"/>
                  <a:sym typeface="微软雅黑" pitchFamily="34" charset="-122"/>
                </a:rPr>
                <a:t>输</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出</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数</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据</a:t>
              </a:r>
              <a:endParaRPr lang="zh-CN" altLang="en-US" dirty="0"/>
            </a:p>
          </p:txBody>
        </p:sp>
        <p:sp>
          <p:nvSpPr>
            <p:cNvPr id="24586" name="TextBox 1"/>
            <p:cNvSpPr>
              <a:spLocks noChangeArrowheads="1"/>
            </p:cNvSpPr>
            <p:nvPr/>
          </p:nvSpPr>
          <p:spPr bwMode="auto">
            <a:xfrm>
              <a:off x="1528116" y="3176053"/>
              <a:ext cx="229614" cy="119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2717"/>
                </a:lnSpc>
              </a:pPr>
              <a:r>
                <a:rPr lang="en-US" sz="2100" dirty="0">
                  <a:solidFill>
                    <a:srgbClr val="000000"/>
                  </a:solidFill>
                  <a:latin typeface="微软雅黑" pitchFamily="34" charset="-122"/>
                  <a:sym typeface="微软雅黑" pitchFamily="34" charset="-122"/>
                </a:rPr>
                <a:t>输</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入</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数</a:t>
              </a:r>
              <a:endParaRPr lang="zh-CN" altLang="en-US" sz="2100" dirty="0">
                <a:solidFill>
                  <a:srgbClr val="000000"/>
                </a:solidFill>
                <a:latin typeface="微软雅黑" pitchFamily="34" charset="-122"/>
                <a:sym typeface="微软雅黑" pitchFamily="34" charset="-122"/>
              </a:endParaRPr>
            </a:p>
            <a:p>
              <a:pPr>
                <a:lnSpc>
                  <a:spcPts val="2454"/>
                </a:lnSpc>
              </a:pPr>
              <a:r>
                <a:rPr lang="en-US" sz="2100" dirty="0">
                  <a:solidFill>
                    <a:srgbClr val="000000"/>
                  </a:solidFill>
                  <a:latin typeface="微软雅黑" pitchFamily="34" charset="-122"/>
                  <a:sym typeface="微软雅黑" pitchFamily="34" charset="-122"/>
                </a:rPr>
                <a:t>据</a:t>
              </a:r>
              <a:endParaRPr lang="zh-CN" altLang="en-US" dirty="0"/>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785" y="2597006"/>
              <a:ext cx="5296482" cy="256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4043862" y="262684"/>
            <a:ext cx="5078313" cy="579078"/>
          </a:xfrm>
          <a:prstGeom prst="rect">
            <a:avLst/>
          </a:prstGeom>
          <a:noFill/>
          <a:ln>
            <a:noFill/>
          </a:ln>
        </p:spPr>
        <p:txBody>
          <a:bodyPr wrap="none" lIns="0" tIns="0" rIns="0" bIns="40078">
            <a:spAutoFit/>
          </a:bodyPr>
          <a:lstStyle/>
          <a:p>
            <a:pPr>
              <a:lnSpc>
                <a:spcPts val="4208"/>
              </a:lnSpc>
            </a:pPr>
            <a:r>
              <a:rPr lang="en-US" altLang="zh-CN" sz="3200" b="1" dirty="0">
                <a:latin typeface="Arial Unicode MS" pitchFamily="34" charset="-122"/>
                <a:sym typeface="Arial Unicode MS" pitchFamily="34" charset="-122"/>
              </a:rPr>
              <a:t>1.</a:t>
            </a:r>
            <a:r>
              <a:rPr lang="en-US" altLang="zh-CN" sz="3200" b="1" dirty="0">
                <a:latin typeface="Times New Roman" pitchFamily="18" charset="0"/>
                <a:sym typeface="Times New Roman" pitchFamily="18" charset="0"/>
              </a:rPr>
              <a:t> </a:t>
            </a:r>
            <a:r>
              <a:rPr lang="en-US" altLang="zh-CN" sz="3600" b="1" dirty="0" err="1">
                <a:latin typeface="微软雅黑" pitchFamily="34" charset="-122"/>
                <a:sym typeface="微软雅黑" pitchFamily="34" charset="-122"/>
              </a:rPr>
              <a:t>数据为中心的计算架构</a:t>
            </a:r>
            <a:endParaRPr lang="zh-CN" altLang="en-US" sz="3600" b="1" dirty="0">
              <a:latin typeface="微软雅黑" pitchFamily="34" charset="-122"/>
            </a:endParaRPr>
          </a:p>
        </p:txBody>
      </p:sp>
    </p:spTree>
    <p:extLst>
      <p:ext uri="{BB962C8B-B14F-4D97-AF65-F5344CB8AC3E}">
        <p14:creationId xmlns:p14="http://schemas.microsoft.com/office/powerpoint/2010/main" val="1348190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27652" name="TextBox 1"/>
          <p:cNvSpPr>
            <a:spLocks noChangeArrowheads="1"/>
          </p:cNvSpPr>
          <p:nvPr/>
        </p:nvSpPr>
        <p:spPr bwMode="auto">
          <a:xfrm>
            <a:off x="1201271" y="1410466"/>
            <a:ext cx="10363200" cy="27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208"/>
              </a:lnSpc>
              <a:tabLst>
                <a:tab pos="300586" algn="l"/>
                <a:tab pos="311719" algn="l"/>
                <a:tab pos="645704" algn="l"/>
                <a:tab pos="1502931" algn="l"/>
              </a:tabLst>
            </a:pPr>
            <a:r>
              <a:rPr lang="en-US" altLang="zh-CN" sz="2800" dirty="0">
                <a:solidFill>
                  <a:srgbClr val="003365"/>
                </a:solidFill>
                <a:latin typeface="Arial Unicode MS" pitchFamily="34" charset="-122"/>
                <a:sym typeface="Arial Unicode MS" pitchFamily="34" charset="-122"/>
              </a:rPr>
              <a:t>•</a:t>
            </a:r>
            <a:r>
              <a:rPr lang="en-US" altLang="zh-CN"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数据一致性</a:t>
            </a:r>
            <a:endParaRPr lang="zh-CN" alt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a:solidFill>
                  <a:srgbClr val="000000"/>
                </a:solidFill>
                <a:latin typeface="微软雅黑" pitchFamily="34" charset="-122"/>
                <a:sym typeface="微软雅黑" pitchFamily="34" charset="-122"/>
              </a:rPr>
              <a:t> </a:t>
            </a:r>
            <a:r>
              <a:rPr lang="en-US" sz="2800" dirty="0" err="1">
                <a:solidFill>
                  <a:srgbClr val="000000"/>
                </a:solidFill>
                <a:latin typeface="微软雅黑" pitchFamily="34" charset="-122"/>
                <a:sym typeface="微软雅黑" pitchFamily="34" charset="-122"/>
              </a:rPr>
              <a:t>关系数据库：强一致性</a:t>
            </a:r>
            <a:endParaRPr 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a:solidFill>
                  <a:srgbClr val="000000"/>
                </a:solidFill>
                <a:latin typeface="微软雅黑" pitchFamily="34" charset="-122"/>
                <a:sym typeface="Arial Unicode MS" pitchFamily="34" charset="-122"/>
              </a:rPr>
              <a:t> Atomicity</a:t>
            </a:r>
            <a:r>
              <a:rPr lang="en-US" sz="2800" dirty="0">
                <a:solidFill>
                  <a:srgbClr val="000000"/>
                </a:solidFill>
                <a:latin typeface="微软雅黑" pitchFamily="34" charset="-122"/>
                <a:sym typeface="Times New Roman" pitchFamily="18" charset="0"/>
              </a:rPr>
              <a:t> </a:t>
            </a:r>
            <a:r>
              <a:rPr lang="en-US" sz="2800" dirty="0">
                <a:solidFill>
                  <a:srgbClr val="000000"/>
                </a:solidFill>
                <a:latin typeface="微软雅黑" pitchFamily="34" charset="-122"/>
                <a:sym typeface="Arial Unicode MS" pitchFamily="34" charset="-122"/>
              </a:rPr>
              <a:t>Consistency</a:t>
            </a:r>
            <a:r>
              <a:rPr lang="en-US" sz="2800" dirty="0">
                <a:solidFill>
                  <a:srgbClr val="000000"/>
                </a:solidFill>
                <a:latin typeface="微软雅黑" pitchFamily="34" charset="-122"/>
                <a:sym typeface="Times New Roman" pitchFamily="18" charset="0"/>
              </a:rPr>
              <a:t> </a:t>
            </a:r>
            <a:r>
              <a:rPr lang="en-US" sz="2800" dirty="0">
                <a:solidFill>
                  <a:srgbClr val="000000"/>
                </a:solidFill>
                <a:latin typeface="微软雅黑" pitchFamily="34" charset="-122"/>
                <a:sym typeface="Arial Unicode MS" pitchFamily="34" charset="-122"/>
              </a:rPr>
              <a:t>Isolation</a:t>
            </a:r>
            <a:r>
              <a:rPr lang="en-US" sz="2800" dirty="0">
                <a:solidFill>
                  <a:srgbClr val="000000"/>
                </a:solidFill>
                <a:latin typeface="微软雅黑" pitchFamily="34" charset="-122"/>
                <a:sym typeface="Times New Roman" pitchFamily="18" charset="0"/>
              </a:rPr>
              <a:t> </a:t>
            </a:r>
            <a:r>
              <a:rPr lang="en-US" sz="2800" dirty="0" err="1">
                <a:solidFill>
                  <a:srgbClr val="000000"/>
                </a:solidFill>
                <a:latin typeface="微软雅黑" pitchFamily="34" charset="-122"/>
                <a:sym typeface="Arial Unicode MS" pitchFamily="34" charset="-122"/>
              </a:rPr>
              <a:t>Durability</a:t>
            </a:r>
            <a:r>
              <a:rPr lang="en-US" sz="2800" dirty="0" err="1">
                <a:solidFill>
                  <a:srgbClr val="000000"/>
                </a:solidFill>
                <a:latin typeface="微软雅黑" pitchFamily="34" charset="-122"/>
                <a:sym typeface="微软雅黑" pitchFamily="34" charset="-122"/>
              </a:rPr>
              <a:t>（</a:t>
            </a:r>
            <a:r>
              <a:rPr lang="en-US" sz="2800" dirty="0" err="1">
                <a:solidFill>
                  <a:srgbClr val="000000"/>
                </a:solidFill>
                <a:latin typeface="微软雅黑" pitchFamily="34" charset="-122"/>
                <a:sym typeface="Arial Unicode MS" pitchFamily="34" charset="-122"/>
              </a:rPr>
              <a:t>ACID</a:t>
            </a:r>
            <a:r>
              <a:rPr lang="en-US" sz="2800" dirty="0">
                <a:solidFill>
                  <a:srgbClr val="000000"/>
                </a:solidFill>
                <a:latin typeface="微软雅黑" pitchFamily="34" charset="-122"/>
                <a:sym typeface="微软雅黑" pitchFamily="34" charset="-122"/>
              </a:rPr>
              <a:t>）</a:t>
            </a:r>
          </a:p>
          <a:p>
            <a:pPr lvl="1">
              <a:lnSpc>
                <a:spcPts val="2893"/>
              </a:lnSpc>
              <a:tabLst>
                <a:tab pos="300586" algn="l"/>
                <a:tab pos="311719" algn="l"/>
                <a:tab pos="645704" algn="l"/>
                <a:tab pos="1502931" algn="l"/>
              </a:tabLst>
            </a:pPr>
            <a:r>
              <a:rPr lang="zh-CN" altLang="en-US" sz="2800" dirty="0">
                <a:solidFill>
                  <a:srgbClr val="000000"/>
                </a:solidFill>
                <a:latin typeface="微软雅黑" pitchFamily="34" charset="-122"/>
                <a:sym typeface="微软雅黑" pitchFamily="34" charset="-122"/>
              </a:rPr>
              <a:t>保证</a:t>
            </a:r>
            <a:r>
              <a:rPr lang="en-US" sz="2800" dirty="0" err="1">
                <a:solidFill>
                  <a:srgbClr val="000000"/>
                </a:solidFill>
                <a:latin typeface="微软雅黑" pitchFamily="34" charset="-122"/>
                <a:sym typeface="微软雅黑" pitchFamily="34" charset="-122"/>
              </a:rPr>
              <a:t>写操作完成后，任何后续读操作将得到</a:t>
            </a:r>
            <a:r>
              <a:rPr lang="zh-CN" altLang="en-US" sz="2800" dirty="0">
                <a:solidFill>
                  <a:srgbClr val="000000"/>
                </a:solidFill>
                <a:latin typeface="微软雅黑" pitchFamily="34" charset="-122"/>
                <a:sym typeface="微软雅黑" pitchFamily="34" charset="-122"/>
              </a:rPr>
              <a:t>正确</a:t>
            </a:r>
            <a:r>
              <a:rPr lang="en-US" sz="2800" dirty="0">
                <a:solidFill>
                  <a:srgbClr val="000000"/>
                </a:solidFill>
                <a:latin typeface="微软雅黑" pitchFamily="34" charset="-122"/>
                <a:sym typeface="微软雅黑" pitchFamily="34" charset="-122"/>
              </a:rPr>
              <a:t>值</a:t>
            </a:r>
            <a:endParaRPr lang="zh-CN" altLang="en-US" sz="2800" dirty="0">
              <a:solidFill>
                <a:srgbClr val="000000"/>
              </a:solidFill>
              <a:latin typeface="微软雅黑" pitchFamily="34" charset="-122"/>
              <a:sym typeface="微软雅黑" pitchFamily="34" charset="-122"/>
            </a:endParaRPr>
          </a:p>
          <a:p>
            <a:pPr>
              <a:lnSpc>
                <a:spcPts val="4032"/>
              </a:lnSpc>
              <a:tabLst>
                <a:tab pos="300586" algn="l"/>
                <a:tab pos="311719" algn="l"/>
                <a:tab pos="645704" algn="l"/>
                <a:tab pos="1502931" algn="l"/>
              </a:tabLst>
            </a:pPr>
            <a:r>
              <a:rPr lang="en-US" sz="2800" dirty="0">
                <a:solidFill>
                  <a:srgbClr val="003365"/>
                </a:solidFill>
                <a:latin typeface="Arial Unicode MS" pitchFamily="34" charset="-122"/>
                <a:sym typeface="Arial Unicode MS" pitchFamily="34" charset="-122"/>
              </a:rPr>
              <a:t>•</a:t>
            </a: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分布式环境下，强一致性的代价昂贵，很多应用也无需强一致性</a:t>
            </a:r>
            <a:endParaRPr lang="zh-CN" alt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err="1">
                <a:solidFill>
                  <a:srgbClr val="000000"/>
                </a:solidFill>
                <a:latin typeface="+mn-ea"/>
                <a:sym typeface="微软雅黑" pitchFamily="34" charset="-122"/>
              </a:rPr>
              <a:t>弱化数据一致性，提升可扩展性和可靠性</a:t>
            </a:r>
            <a:endParaRPr lang="zh-CN" altLang="en-US" sz="2000" dirty="0">
              <a:latin typeface="+mn-ea"/>
            </a:endParaRPr>
          </a:p>
        </p:txBody>
      </p:sp>
      <p:sp>
        <p:nvSpPr>
          <p:cNvPr id="2" name="矩形 1"/>
          <p:cNvSpPr/>
          <p:nvPr/>
        </p:nvSpPr>
        <p:spPr>
          <a:xfrm>
            <a:off x="4819048" y="499813"/>
            <a:ext cx="2553904" cy="1132554"/>
          </a:xfrm>
          <a:prstGeom prst="rect">
            <a:avLst/>
          </a:prstGeom>
        </p:spPr>
        <p:txBody>
          <a:bodyPr wrap="none">
            <a:spAutoFit/>
          </a:bodyPr>
          <a:lstStyle/>
          <a:p>
            <a:pPr>
              <a:lnSpc>
                <a:spcPts val="4208"/>
              </a:lnSpc>
              <a:tabLst>
                <a:tab pos="300586" algn="l"/>
                <a:tab pos="311719" algn="l"/>
                <a:tab pos="645704" algn="l"/>
                <a:tab pos="1502931" algn="l"/>
              </a:tabLst>
            </a:pPr>
            <a:r>
              <a:rPr lang="en-US" altLang="zh-CN" sz="3200" b="1" dirty="0">
                <a:latin typeface="微软雅黑" pitchFamily="34" charset="-122"/>
                <a:sym typeface="Arial Unicode MS" pitchFamily="34" charset="-122"/>
              </a:rPr>
              <a:t>2</a:t>
            </a:r>
            <a:r>
              <a:rPr lang="en-US" altLang="zh-CN" sz="3600" b="1" dirty="0">
                <a:latin typeface="微软雅黑" pitchFamily="34" charset="-122"/>
                <a:sym typeface="Arial Unicode MS" pitchFamily="34" charset="-122"/>
              </a:rPr>
              <a:t>.</a:t>
            </a:r>
            <a:r>
              <a:rPr lang="en-US" altLang="zh-CN" sz="3600" b="1" dirty="0">
                <a:latin typeface="微软雅黑" pitchFamily="34" charset="-122"/>
                <a:sym typeface="Times New Roman" pitchFamily="18" charset="0"/>
              </a:rPr>
              <a:t> </a:t>
            </a:r>
            <a:r>
              <a:rPr lang="en-US" altLang="zh-CN" sz="3600" b="1" dirty="0" err="1">
                <a:latin typeface="微软雅黑" pitchFamily="34" charset="-122"/>
                <a:sym typeface="微软雅黑" pitchFamily="34" charset="-122"/>
              </a:rPr>
              <a:t>化繁为简</a:t>
            </a:r>
            <a:endParaRPr lang="en-US" altLang="zh-CN" sz="3600" b="1" dirty="0">
              <a:latin typeface="微软雅黑" pitchFamily="34" charset="-122"/>
              <a:sym typeface="微软雅黑" pitchFamily="34" charset="-122"/>
            </a:endParaRPr>
          </a:p>
          <a:p>
            <a:pPr>
              <a:lnSpc>
                <a:spcPts val="4208"/>
              </a:lnSpc>
              <a:tabLst>
                <a:tab pos="300586" algn="l"/>
                <a:tab pos="311719" algn="l"/>
                <a:tab pos="645704" algn="l"/>
                <a:tab pos="1502931" algn="l"/>
              </a:tabLst>
            </a:pPr>
            <a:endParaRPr lang="zh-CN" altLang="en-US" sz="3200" b="1" dirty="0">
              <a:solidFill>
                <a:srgbClr val="FFFFFF"/>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46105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9" name="TextBox 1"/>
          <p:cNvSpPr>
            <a:spLocks noChangeArrowheads="1"/>
          </p:cNvSpPr>
          <p:nvPr/>
        </p:nvSpPr>
        <p:spPr bwMode="auto">
          <a:xfrm>
            <a:off x="918772" y="1173448"/>
            <a:ext cx="5802612" cy="142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383"/>
              </a:lnSpc>
              <a:tabLst>
                <a:tab pos="645704" algn="l"/>
                <a:tab pos="2126369" algn="l"/>
              </a:tabLst>
            </a:pP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为什么牺牲数据一致性</a:t>
            </a:r>
            <a:r>
              <a:rPr lang="en-US" sz="2800" dirty="0">
                <a:solidFill>
                  <a:srgbClr val="000000"/>
                </a:solidFill>
                <a:latin typeface="微软雅黑" pitchFamily="34" charset="-122"/>
                <a:sym typeface="微软雅黑" pitchFamily="34" charset="-122"/>
              </a:rPr>
              <a:t>？</a:t>
            </a:r>
            <a:endParaRPr lang="zh-CN" altLang="en-US" sz="2800" dirty="0">
              <a:solidFill>
                <a:srgbClr val="000000"/>
              </a:solidFill>
              <a:latin typeface="微软雅黑" pitchFamily="34" charset="-122"/>
              <a:sym typeface="微软雅黑" pitchFamily="34" charset="-122"/>
            </a:endParaRPr>
          </a:p>
          <a:p>
            <a:pPr>
              <a:lnSpc>
                <a:spcPts val="3506"/>
              </a:lnSpc>
              <a:tabLst>
                <a:tab pos="645704" algn="l"/>
                <a:tab pos="2126369"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err="1">
                <a:solidFill>
                  <a:srgbClr val="000000"/>
                </a:solidFill>
                <a:latin typeface="微软雅黑" pitchFamily="34" charset="-122"/>
                <a:sym typeface="微软雅黑" pitchFamily="34" charset="-122"/>
              </a:rPr>
              <a:t>牺牲</a:t>
            </a:r>
            <a:r>
              <a:rPr lang="en-US" sz="2800" dirty="0" err="1">
                <a:solidFill>
                  <a:srgbClr val="FF0000"/>
                </a:solidFill>
                <a:latin typeface="Arial Unicode MS" pitchFamily="34" charset="-122"/>
                <a:sym typeface="Arial Unicode MS" pitchFamily="34" charset="-122"/>
              </a:rPr>
              <a:t>可用性</a:t>
            </a:r>
            <a:r>
              <a:rPr lang="en-US" sz="2800" dirty="0" err="1">
                <a:solidFill>
                  <a:srgbClr val="000000"/>
                </a:solidFill>
                <a:latin typeface="微软雅黑" pitchFamily="34" charset="-122"/>
                <a:sym typeface="微软雅黑" pitchFamily="34" charset="-122"/>
              </a:rPr>
              <a:t>对互联网上的大数据</a:t>
            </a:r>
            <a:endParaRPr lang="zh-CN" altLang="en-US" sz="2800" dirty="0">
              <a:solidFill>
                <a:srgbClr val="000000"/>
              </a:solidFill>
              <a:latin typeface="微软雅黑" pitchFamily="34" charset="-122"/>
              <a:sym typeface="微软雅黑" pitchFamily="34" charset="-122"/>
            </a:endParaRPr>
          </a:p>
          <a:p>
            <a:pPr>
              <a:lnSpc>
                <a:spcPts val="2893"/>
              </a:lnSpc>
              <a:tabLst>
                <a:tab pos="645704" algn="l"/>
                <a:tab pos="2126369"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err="1">
                <a:solidFill>
                  <a:srgbClr val="000000"/>
                </a:solidFill>
                <a:latin typeface="微软雅黑" pitchFamily="34" charset="-122"/>
                <a:sym typeface="微软雅黑" pitchFamily="34" charset="-122"/>
              </a:rPr>
              <a:t>应用来说难以容忍</a:t>
            </a:r>
            <a:endParaRPr lang="zh-CN" altLang="en-US" sz="2000" dirty="0"/>
          </a:p>
        </p:txBody>
      </p:sp>
      <p:sp>
        <p:nvSpPr>
          <p:cNvPr id="29712" name="TextBox 1"/>
          <p:cNvSpPr>
            <a:spLocks noChangeArrowheads="1"/>
          </p:cNvSpPr>
          <p:nvPr/>
        </p:nvSpPr>
        <p:spPr bwMode="auto">
          <a:xfrm>
            <a:off x="1524000" y="2852937"/>
            <a:ext cx="4852681" cy="296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342900" indent="-342900">
              <a:lnSpc>
                <a:spcPts val="3243"/>
              </a:lnSpc>
              <a:buFont typeface="Wingdings" pitchFamily="2" charset="2"/>
              <a:buChar char="l"/>
              <a:tabLst>
                <a:tab pos="155859" algn="l"/>
                <a:tab pos="2059572" algn="l"/>
                <a:tab pos="3551370" algn="l"/>
              </a:tabLst>
            </a:pPr>
            <a:r>
              <a:rPr lang="en-US" sz="2800" dirty="0" err="1">
                <a:solidFill>
                  <a:srgbClr val="000000"/>
                </a:solidFill>
                <a:latin typeface="微软雅黑" pitchFamily="34" charset="-122"/>
                <a:sym typeface="微软雅黑" pitchFamily="34" charset="-122"/>
              </a:rPr>
              <a:t>牺牲</a:t>
            </a:r>
            <a:r>
              <a:rPr lang="en-US" sz="2800" dirty="0" err="1">
                <a:solidFill>
                  <a:srgbClr val="000000"/>
                </a:solidFill>
                <a:latin typeface="Arial Unicode MS" pitchFamily="34" charset="-122"/>
                <a:sym typeface="Arial Unicode MS" pitchFamily="34" charset="-122"/>
              </a:rPr>
              <a:t>一致性</a:t>
            </a:r>
            <a:r>
              <a:rPr lang="en-US" sz="2800" dirty="0" err="1">
                <a:solidFill>
                  <a:srgbClr val="000000"/>
                </a:solidFill>
                <a:latin typeface="微软雅黑" pitchFamily="34" charset="-122"/>
                <a:sym typeface="微软雅黑" pitchFamily="34" charset="-122"/>
              </a:rPr>
              <a:t>的代价可以接受</a:t>
            </a:r>
            <a:endParaRPr lang="zh-CN" altLang="en-US" sz="2800" dirty="0">
              <a:solidFill>
                <a:srgbClr val="000000"/>
              </a:solidFill>
              <a:latin typeface="微软雅黑" pitchFamily="34" charset="-122"/>
              <a:sym typeface="微软雅黑" pitchFamily="34" charset="-122"/>
            </a:endParaRPr>
          </a:p>
          <a:p>
            <a:pPr marL="342900" indent="-342900">
              <a:lnSpc>
                <a:spcPts val="3243"/>
              </a:lnSpc>
              <a:buFont typeface="Wingdings" panose="05000000000000000000" pitchFamily="2" charset="2"/>
              <a:buChar char="Ø"/>
              <a:tabLst>
                <a:tab pos="155859" algn="l"/>
                <a:tab pos="2059572" algn="l"/>
                <a:tab pos="3551370" algn="l"/>
              </a:tabLst>
            </a:pPr>
            <a:r>
              <a:rPr lang="zh-CN" altLang="en-US" sz="2400" dirty="0">
                <a:solidFill>
                  <a:srgbClr val="000000"/>
                </a:solidFill>
                <a:latin typeface="+mn-ea"/>
                <a:sym typeface="微软雅黑" pitchFamily="34" charset="-122"/>
              </a:rPr>
              <a:t>大数据</a:t>
            </a:r>
            <a:r>
              <a:rPr lang="en-US" altLang="zh-CN" sz="2400" dirty="0" err="1">
                <a:solidFill>
                  <a:srgbClr val="000000"/>
                </a:solidFill>
                <a:latin typeface="+mn-ea"/>
                <a:sym typeface="微软雅黑" pitchFamily="34" charset="-122"/>
              </a:rPr>
              <a:t>应用</a:t>
            </a:r>
            <a:r>
              <a:rPr lang="zh-CN" altLang="en-US" sz="2400" dirty="0">
                <a:solidFill>
                  <a:srgbClr val="000000"/>
                </a:solidFill>
                <a:latin typeface="+mn-ea"/>
                <a:sym typeface="微软雅黑" pitchFamily="34" charset="-122"/>
              </a:rPr>
              <a:t>大</a:t>
            </a:r>
            <a:r>
              <a:rPr lang="zh-CN" altLang="en-US" sz="2400" dirty="0">
                <a:solidFill>
                  <a:srgbClr val="000000"/>
                </a:solidFill>
                <a:latin typeface="+mn-ea"/>
              </a:rPr>
              <a:t>都具有弹性，</a:t>
            </a:r>
            <a:r>
              <a:rPr lang="zh-CN" altLang="en-US" sz="2400" dirty="0">
                <a:solidFill>
                  <a:srgbClr val="030505"/>
                </a:solidFill>
                <a:latin typeface="+mn-ea"/>
              </a:rPr>
              <a:t>可以在一定程度上忽略计算过程的错误或近似结果，</a:t>
            </a:r>
            <a:r>
              <a:rPr lang="zh-CN" altLang="en-US" sz="2400" dirty="0">
                <a:solidFill>
                  <a:srgbClr val="000000"/>
                </a:solidFill>
                <a:latin typeface="+mn-ea"/>
              </a:rPr>
              <a:t>例如，图像处理和网页排名，视频推荐等。</a:t>
            </a:r>
            <a:endParaRPr lang="en-US" altLang="zh-CN" sz="2400" dirty="0">
              <a:solidFill>
                <a:srgbClr val="000000"/>
              </a:solidFill>
              <a:latin typeface="+mn-ea"/>
            </a:endParaRPr>
          </a:p>
          <a:p>
            <a:pPr marL="342900" indent="-342900">
              <a:lnSpc>
                <a:spcPts val="3243"/>
              </a:lnSpc>
              <a:buFont typeface="Wingdings" panose="05000000000000000000" pitchFamily="2" charset="2"/>
              <a:buChar char="Ø"/>
              <a:tabLst>
                <a:tab pos="155859" algn="l"/>
                <a:tab pos="2059572" algn="l"/>
                <a:tab pos="3551370" algn="l"/>
              </a:tabLst>
            </a:pPr>
            <a:r>
              <a:rPr lang="zh-CN" altLang="en-US" sz="2400" dirty="0">
                <a:solidFill>
                  <a:srgbClr val="000000"/>
                </a:solidFill>
                <a:latin typeface="+mn-ea"/>
                <a:sym typeface="微软雅黑" pitchFamily="34" charset="-122"/>
              </a:rPr>
              <a:t>只要保证</a:t>
            </a:r>
            <a:r>
              <a:rPr lang="en-US" altLang="zh-CN" sz="2400" dirty="0" err="1">
                <a:solidFill>
                  <a:srgbClr val="000000"/>
                </a:solidFill>
                <a:latin typeface="+mn-ea"/>
                <a:sym typeface="微软雅黑" pitchFamily="34" charset="-122"/>
              </a:rPr>
              <a:t>弱（最终）一致性</a:t>
            </a:r>
            <a:endParaRPr lang="en-US" altLang="zh-CN" sz="2400" dirty="0">
              <a:solidFill>
                <a:srgbClr val="000000"/>
              </a:solidFill>
              <a:latin typeface="+mn-ea"/>
              <a:sym typeface="微软雅黑" pitchFamily="34" charset="-122"/>
            </a:endParaRPr>
          </a:p>
          <a:p>
            <a:pPr>
              <a:lnSpc>
                <a:spcPts val="877"/>
              </a:lnSpc>
              <a:tabLst>
                <a:tab pos="155859" algn="l"/>
                <a:tab pos="2059572" algn="l"/>
                <a:tab pos="3551370" algn="l"/>
              </a:tabLst>
            </a:pPr>
            <a:endParaRPr lang="zh-CN" altLang="en-US" sz="2000" dirty="0">
              <a:solidFill>
                <a:srgbClr val="000000"/>
              </a:solidFill>
              <a:latin typeface="Calibri" pitchFamily="34" charset="0"/>
              <a:ea typeface="Calibri" pitchFamily="34" charset="0"/>
              <a:cs typeface="Calibri" pitchFamily="34" charset="0"/>
              <a:sym typeface="Calibri" pitchFamily="34" charset="0"/>
            </a:endParaRPr>
          </a:p>
          <a:p>
            <a:pPr marL="285750" indent="-285750">
              <a:lnSpc>
                <a:spcPts val="2980"/>
              </a:lnSpc>
              <a:buFont typeface="Arial" pitchFamily="34" charset="0"/>
              <a:buChar char="•"/>
              <a:tabLst>
                <a:tab pos="155859" algn="l"/>
                <a:tab pos="2059572" algn="l"/>
                <a:tab pos="3551370" algn="l"/>
              </a:tabLst>
            </a:pPr>
            <a:endParaRPr lang="en-US" altLang="zh-CN" sz="2000" dirty="0">
              <a:solidFill>
                <a:srgbClr val="000000"/>
              </a:solidFill>
              <a:latin typeface="Arial Unicode MS" pitchFamily="34" charset="-122"/>
              <a:sym typeface="Arial Unicode MS" pitchFamily="34" charset="-122"/>
            </a:endParaRPr>
          </a:p>
        </p:txBody>
      </p:sp>
      <p:sp>
        <p:nvSpPr>
          <p:cNvPr id="2" name="矩形 1"/>
          <p:cNvSpPr/>
          <p:nvPr/>
        </p:nvSpPr>
        <p:spPr>
          <a:xfrm>
            <a:off x="4521885" y="206951"/>
            <a:ext cx="3057247" cy="593945"/>
          </a:xfrm>
          <a:prstGeom prst="rect">
            <a:avLst/>
          </a:prstGeom>
        </p:spPr>
        <p:txBody>
          <a:bodyPr wrap="none">
            <a:spAutoFit/>
          </a:bodyPr>
          <a:lstStyle/>
          <a:p>
            <a:pPr>
              <a:lnSpc>
                <a:spcPts val="4208"/>
              </a:lnSpc>
              <a:tabLst>
                <a:tab pos="300586" algn="l"/>
                <a:tab pos="311719" algn="l"/>
                <a:tab pos="645704" algn="l"/>
                <a:tab pos="1502931" algn="l"/>
              </a:tabLst>
            </a:pPr>
            <a:r>
              <a:rPr lang="en-US" altLang="zh-CN" sz="3200" b="1" dirty="0" err="1">
                <a:latin typeface="微软雅黑" pitchFamily="34" charset="-122"/>
                <a:ea typeface="微软雅黑" pitchFamily="34" charset="-122"/>
                <a:sym typeface="微软雅黑" pitchFamily="34" charset="-122"/>
              </a:rPr>
              <a:t>弱化数据一致性</a:t>
            </a:r>
            <a:endParaRPr lang="zh-CN" altLang="en-US" sz="3200" b="1" dirty="0">
              <a:latin typeface="微软雅黑" pitchFamily="34" charset="-122"/>
              <a:ea typeface="微软雅黑" pitchFamily="34" charset="-122"/>
              <a:sym typeface="微软雅黑" pitchFamily="34" charset="-122"/>
            </a:endParaRPr>
          </a:p>
        </p:txBody>
      </p:sp>
      <p:sp>
        <p:nvSpPr>
          <p:cNvPr id="6" name="内容占位符 1"/>
          <p:cNvSpPr txBox="1">
            <a:spLocks/>
          </p:cNvSpPr>
          <p:nvPr/>
        </p:nvSpPr>
        <p:spPr>
          <a:xfrm>
            <a:off x="6667504" y="1886180"/>
            <a:ext cx="4000496" cy="4525963"/>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itchFamily="34" charset="0"/>
              </a:defRPr>
            </a:lvl3pPr>
            <a:lvl4pPr marL="1600200" indent="-228600" algn="l" rtl="0" eaLnBrk="1" fontAlgn="base" hangingPunct="1">
              <a:spcBef>
                <a:spcPct val="20000"/>
              </a:spcBef>
              <a:spcAft>
                <a:spcPct val="0"/>
              </a:spcAft>
              <a:buChar char="–"/>
              <a:defRPr sz="2000">
                <a:solidFill>
                  <a:schemeClr val="tx1"/>
                </a:solidFill>
                <a:latin typeface="Arial" pitchFamily="34" charset="0"/>
              </a:defRPr>
            </a:lvl4pPr>
            <a:lvl5pPr marL="2057400" indent="-228600" algn="l" rtl="0" eaLnBrk="1" fontAlgn="base" hangingPunct="1">
              <a:spcBef>
                <a:spcPct val="20000"/>
              </a:spcBef>
              <a:spcAft>
                <a:spcPct val="0"/>
              </a:spcAft>
              <a:buChar char="»"/>
              <a:defRPr sz="2000">
                <a:solidFill>
                  <a:schemeClr val="tx1"/>
                </a:solidFill>
                <a:latin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pitchFamily="34" charset="0"/>
              </a:defRPr>
            </a:lvl6pPr>
            <a:lvl7pPr marL="2971800" indent="-228600" algn="l" rtl="0" eaLnBrk="1" fontAlgn="base" hangingPunct="1">
              <a:spcBef>
                <a:spcPct val="20000"/>
              </a:spcBef>
              <a:spcAft>
                <a:spcPct val="0"/>
              </a:spcAft>
              <a:buChar char="»"/>
              <a:defRPr sz="2000">
                <a:solidFill>
                  <a:schemeClr val="tx1"/>
                </a:solidFill>
                <a:latin typeface="Arial" pitchFamily="34" charset="0"/>
              </a:defRPr>
            </a:lvl7pPr>
            <a:lvl8pPr marL="3429000" indent="-228600" algn="l" rtl="0" eaLnBrk="1" fontAlgn="base" hangingPunct="1">
              <a:spcBef>
                <a:spcPct val="20000"/>
              </a:spcBef>
              <a:spcAft>
                <a:spcPct val="0"/>
              </a:spcAft>
              <a:buChar char="»"/>
              <a:defRPr sz="2000">
                <a:solidFill>
                  <a:schemeClr val="tx1"/>
                </a:solidFill>
                <a:latin typeface="Arial" pitchFamily="34" charset="0"/>
              </a:defRPr>
            </a:lvl8pPr>
            <a:lvl9pPr marL="3886200" indent="-228600" algn="l" rtl="0" eaLnBrk="1" fontAlgn="base" hangingPunct="1">
              <a:spcBef>
                <a:spcPct val="20000"/>
              </a:spcBef>
              <a:spcAft>
                <a:spcPct val="0"/>
              </a:spcAft>
              <a:buChar char="»"/>
              <a:defRPr sz="2000">
                <a:solidFill>
                  <a:schemeClr val="tx1"/>
                </a:solidFill>
                <a:latin typeface="Arial" pitchFamily="34" charset="0"/>
              </a:defRPr>
            </a:lvl9pPr>
          </a:lstStyle>
          <a:p>
            <a:endParaRPr lang="zh-CN" altLang="en-US" sz="2400" kern="0" dirty="0"/>
          </a:p>
        </p:txBody>
      </p:sp>
      <p:sp>
        <p:nvSpPr>
          <p:cNvPr id="3" name="矩形 2"/>
          <p:cNvSpPr/>
          <p:nvPr/>
        </p:nvSpPr>
        <p:spPr>
          <a:xfrm>
            <a:off x="7847958" y="4633553"/>
            <a:ext cx="3108543" cy="369332"/>
          </a:xfrm>
          <a:prstGeom prst="rect">
            <a:avLst/>
          </a:prstGeom>
        </p:spPr>
        <p:txBody>
          <a:bodyPr wrap="none">
            <a:spAutoFit/>
          </a:bodyPr>
          <a:lstStyle/>
          <a:p>
            <a:r>
              <a:rPr lang="zh-CN" altLang="en-US" kern="0" dirty="0"/>
              <a:t>“</a:t>
            </a:r>
            <a:r>
              <a:rPr lang="zh-CN" altLang="en-US" kern="0" dirty="0">
                <a:solidFill>
                  <a:srgbClr val="FF0000"/>
                </a:solidFill>
              </a:rPr>
              <a:t>精确</a:t>
            </a:r>
            <a:r>
              <a:rPr lang="zh-CN" altLang="en-US" kern="0" dirty="0"/>
              <a:t>”结果真的是必要的吗？</a:t>
            </a:r>
          </a:p>
        </p:txBody>
      </p:sp>
      <p:pic>
        <p:nvPicPr>
          <p:cNvPr id="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21384" y="1334274"/>
            <a:ext cx="4986522" cy="23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5"/>
          <p:cNvSpPr txBox="1">
            <a:spLocks noChangeArrowheads="1"/>
          </p:cNvSpPr>
          <p:nvPr/>
        </p:nvSpPr>
        <p:spPr bwMode="auto">
          <a:xfrm>
            <a:off x="7579132" y="4064360"/>
            <a:ext cx="15599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a:t>基于精确计算的过滤结果</a:t>
            </a:r>
          </a:p>
        </p:txBody>
      </p:sp>
      <p:sp>
        <p:nvSpPr>
          <p:cNvPr id="11" name="文本框 19"/>
          <p:cNvSpPr txBox="1">
            <a:spLocks noChangeArrowheads="1"/>
          </p:cNvSpPr>
          <p:nvPr/>
        </p:nvSpPr>
        <p:spPr bwMode="auto">
          <a:xfrm>
            <a:off x="9402230" y="4048779"/>
            <a:ext cx="1419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a:t>基于近似计算的过滤结果</a:t>
            </a:r>
          </a:p>
        </p:txBody>
      </p:sp>
    </p:spTree>
    <p:extLst>
      <p:ext uri="{BB962C8B-B14F-4D97-AF65-F5344CB8AC3E}">
        <p14:creationId xmlns:p14="http://schemas.microsoft.com/office/powerpoint/2010/main" val="909979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30724" name="TextBox 1"/>
          <p:cNvSpPr>
            <a:spLocks noChangeArrowheads="1"/>
          </p:cNvSpPr>
          <p:nvPr/>
        </p:nvSpPr>
        <p:spPr bwMode="auto">
          <a:xfrm>
            <a:off x="1019331" y="1412776"/>
            <a:ext cx="10238282" cy="277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471"/>
              </a:lnSpc>
              <a:tabLst>
                <a:tab pos="645704" algn="l"/>
                <a:tab pos="801563" algn="l"/>
                <a:tab pos="1614259" algn="l"/>
              </a:tabLst>
            </a:pPr>
            <a:r>
              <a:rPr lang="en-US" sz="3200" dirty="0">
                <a:solidFill>
                  <a:srgbClr val="003365"/>
                </a:solidFill>
                <a:latin typeface="Arial Unicode MS" pitchFamily="34" charset="-122"/>
                <a:sym typeface="Arial Unicode MS" pitchFamily="34" charset="-122"/>
              </a:rPr>
              <a:t>•</a:t>
            </a:r>
            <a:r>
              <a:rPr lang="en-US" sz="3200" dirty="0">
                <a:solidFill>
                  <a:srgbClr val="000000"/>
                </a:solidFill>
                <a:latin typeface="Times New Roman" pitchFamily="18" charset="0"/>
                <a:sym typeface="Times New Roman" pitchFamily="18" charset="0"/>
              </a:rPr>
              <a:t>  </a:t>
            </a:r>
            <a:r>
              <a:rPr lang="en-US" sz="3200" dirty="0" err="1">
                <a:solidFill>
                  <a:srgbClr val="000000"/>
                </a:solidFill>
                <a:latin typeface="微软雅黑" pitchFamily="34" charset="-122"/>
                <a:sym typeface="微软雅黑" pitchFamily="34" charset="-122"/>
              </a:rPr>
              <a:t>聚焦领域应用需求，简（优）化系统设计</a:t>
            </a:r>
            <a:endParaRPr lang="zh-CN" altLang="en-US" sz="3200" dirty="0">
              <a:solidFill>
                <a:srgbClr val="000000"/>
              </a:solidFill>
              <a:latin typeface="微软雅黑" pitchFamily="34" charset="-122"/>
              <a:sym typeface="微软雅黑" pitchFamily="34" charset="-122"/>
            </a:endParaRPr>
          </a:p>
          <a:p>
            <a:pPr>
              <a:lnSpc>
                <a:spcPts val="4032"/>
              </a:lnSpc>
              <a:tabLst>
                <a:tab pos="645704" algn="l"/>
                <a:tab pos="801563" algn="l"/>
                <a:tab pos="1614259" algn="l"/>
              </a:tabLst>
            </a:pPr>
            <a:r>
              <a:rPr lang="en-US" sz="3200" dirty="0">
                <a:solidFill>
                  <a:srgbClr val="003365"/>
                </a:solidFill>
                <a:latin typeface="Arial Unicode MS" pitchFamily="34" charset="-122"/>
                <a:sym typeface="Arial Unicode MS" pitchFamily="34" charset="-122"/>
              </a:rPr>
              <a:t>•</a:t>
            </a:r>
            <a:r>
              <a:rPr lang="en-US" sz="3200" dirty="0">
                <a:solidFill>
                  <a:srgbClr val="000000"/>
                </a:solidFill>
                <a:latin typeface="Times New Roman" pitchFamily="18" charset="0"/>
                <a:sym typeface="Times New Roman" pitchFamily="18" charset="0"/>
              </a:rPr>
              <a:t>  </a:t>
            </a:r>
            <a:r>
              <a:rPr lang="zh-CN" altLang="en-US" sz="3200" dirty="0">
                <a:solidFill>
                  <a:srgbClr val="000000"/>
                </a:solidFill>
                <a:latin typeface="微软雅黑" pitchFamily="34" charset="-122"/>
                <a:sym typeface="Times New Roman" pitchFamily="18" charset="0"/>
              </a:rPr>
              <a:t>例如</a:t>
            </a:r>
            <a:r>
              <a:rPr lang="en-US" sz="3200" b="1" dirty="0">
                <a:solidFill>
                  <a:srgbClr val="FF0000"/>
                </a:solidFill>
                <a:latin typeface="Arial Unicode MS" pitchFamily="34" charset="-122"/>
                <a:sym typeface="Arial Unicode MS" pitchFamily="34" charset="-122"/>
              </a:rPr>
              <a:t>NoSQL</a:t>
            </a:r>
            <a:r>
              <a:rPr lang="en-US" sz="3200" dirty="0">
                <a:solidFill>
                  <a:srgbClr val="000000"/>
                </a:solidFill>
                <a:latin typeface="Times New Roman" pitchFamily="18" charset="0"/>
                <a:sym typeface="Times New Roman" pitchFamily="18" charset="0"/>
              </a:rPr>
              <a:t> </a:t>
            </a:r>
            <a:r>
              <a:rPr lang="zh-CN" altLang="en-US" sz="3200" dirty="0">
                <a:solidFill>
                  <a:srgbClr val="000000"/>
                </a:solidFill>
                <a:latin typeface="微软雅黑" pitchFamily="34" charset="-122"/>
                <a:sym typeface="Times New Roman" pitchFamily="18" charset="0"/>
              </a:rPr>
              <a:t>数据库</a:t>
            </a:r>
            <a:endParaRPr lang="zh-CN" altLang="en-US" sz="3200" dirty="0">
              <a:solidFill>
                <a:srgbClr val="000000"/>
              </a:solidFill>
              <a:latin typeface="微软雅黑" pitchFamily="34" charset="-122"/>
              <a:sym typeface="微软雅黑" pitchFamily="34" charset="-122"/>
            </a:endParaRPr>
          </a:p>
          <a:p>
            <a:pPr>
              <a:lnSpc>
                <a:spcPts val="3419"/>
              </a:lnSpc>
              <a:tabLst>
                <a:tab pos="645704" algn="l"/>
                <a:tab pos="801563" algn="l"/>
                <a:tab pos="1614259" algn="l"/>
              </a:tabLst>
            </a:pPr>
            <a:r>
              <a:rPr lang="en-US" sz="2400" dirty="0">
                <a:solidFill>
                  <a:srgbClr val="000000"/>
                </a:solidFill>
                <a:latin typeface="Calibri" pitchFamily="34" charset="0"/>
                <a:ea typeface="Calibri" pitchFamily="34" charset="0"/>
                <a:cs typeface="Calibri" pitchFamily="34" charset="0"/>
                <a:sym typeface="Calibri" pitchFamily="34" charset="0"/>
              </a:rPr>
              <a:t>	</a:t>
            </a:r>
            <a:r>
              <a:rPr lang="en-US" sz="3200" dirty="0" err="1">
                <a:solidFill>
                  <a:srgbClr val="000000"/>
                </a:solidFill>
                <a:latin typeface="微软雅黑" pitchFamily="34" charset="-122"/>
                <a:sym typeface="微软雅黑" pitchFamily="34" charset="-122"/>
              </a:rPr>
              <a:t>很多领域应用只需要对数据进行简单的读写</a:t>
            </a:r>
            <a:endParaRPr lang="en-US" sz="3200" dirty="0">
              <a:solidFill>
                <a:srgbClr val="000000"/>
              </a:solidFill>
              <a:latin typeface="微软雅黑" pitchFamily="34" charset="-122"/>
              <a:sym typeface="微软雅黑" pitchFamily="34" charset="-122"/>
            </a:endParaRPr>
          </a:p>
          <a:p>
            <a:pPr>
              <a:lnSpc>
                <a:spcPts val="3419"/>
              </a:lnSpc>
              <a:tabLst>
                <a:tab pos="645704" algn="l"/>
                <a:tab pos="801563" algn="l"/>
                <a:tab pos="1614259" algn="l"/>
              </a:tabLst>
            </a:pPr>
            <a:r>
              <a:rPr lang="en-US" altLang="zh-CN" sz="2800" dirty="0">
                <a:solidFill>
                  <a:srgbClr val="000000"/>
                </a:solidFill>
                <a:latin typeface="微软雅黑" pitchFamily="34" charset="-122"/>
                <a:sym typeface="Calibri" pitchFamily="34" charset="0"/>
              </a:rPr>
              <a:t>          </a:t>
            </a:r>
            <a:r>
              <a:rPr lang="en-US" altLang="zh-CN" sz="2800" dirty="0">
                <a:solidFill>
                  <a:srgbClr val="003365"/>
                </a:solidFill>
                <a:latin typeface="Arial Unicode MS" pitchFamily="34" charset="-122"/>
                <a:sym typeface="Arial Unicode MS" pitchFamily="34" charset="-122"/>
              </a:rPr>
              <a:t>•</a:t>
            </a:r>
            <a:r>
              <a:rPr lang="en-US" altLang="zh-CN" sz="2800" dirty="0">
                <a:solidFill>
                  <a:srgbClr val="000000"/>
                </a:solidFill>
                <a:latin typeface="Times New Roman" pitchFamily="18" charset="0"/>
                <a:sym typeface="Times New Roman" pitchFamily="18" charset="0"/>
              </a:rPr>
              <a:t> </a:t>
            </a:r>
            <a:r>
              <a:rPr lang="en-US" altLang="zh-CN" sz="2800" dirty="0" err="1">
                <a:solidFill>
                  <a:srgbClr val="000000"/>
                </a:solidFill>
                <a:latin typeface="微软雅黑" pitchFamily="34" charset="-122"/>
                <a:sym typeface="微软雅黑" pitchFamily="34" charset="-122"/>
              </a:rPr>
              <a:t>放弃</a:t>
            </a:r>
            <a:r>
              <a:rPr lang="zh-CN" altLang="en-US" sz="2800" dirty="0">
                <a:solidFill>
                  <a:srgbClr val="000000"/>
                </a:solidFill>
                <a:latin typeface="微软雅黑" pitchFamily="34" charset="-122"/>
                <a:sym typeface="Arial Unicode MS" pitchFamily="34" charset="-122"/>
              </a:rPr>
              <a:t>数据库</a:t>
            </a:r>
            <a:r>
              <a:rPr lang="en-US" altLang="zh-CN" sz="2800" dirty="0">
                <a:solidFill>
                  <a:srgbClr val="000000"/>
                </a:solidFill>
                <a:latin typeface="微软雅黑" pitchFamily="34" charset="-122"/>
                <a:sym typeface="微软雅黑" pitchFamily="34" charset="-122"/>
              </a:rPr>
              <a:t>的</a:t>
            </a:r>
            <a:r>
              <a:rPr lang="zh-CN" altLang="en-US" sz="2800" dirty="0">
                <a:solidFill>
                  <a:srgbClr val="000000"/>
                </a:solidFill>
                <a:latin typeface="微软雅黑" pitchFamily="34" charset="-122"/>
                <a:sym typeface="微软雅黑" pitchFamily="34" charset="-122"/>
              </a:rPr>
              <a:t>结构化</a:t>
            </a:r>
            <a:r>
              <a:rPr lang="en-US" altLang="zh-CN" sz="2800" dirty="0" err="1">
                <a:solidFill>
                  <a:srgbClr val="000000"/>
                </a:solidFill>
                <a:latin typeface="微软雅黑" pitchFamily="34" charset="-122"/>
                <a:sym typeface="微软雅黑" pitchFamily="34" charset="-122"/>
              </a:rPr>
              <a:t>存储</a:t>
            </a:r>
            <a:r>
              <a:rPr lang="zh-CN" altLang="en-US" sz="2800" dirty="0">
                <a:solidFill>
                  <a:srgbClr val="000000"/>
                </a:solidFill>
                <a:latin typeface="微软雅黑" pitchFamily="34" charset="-122"/>
                <a:sym typeface="微软雅黑" pitchFamily="34" charset="-122"/>
              </a:rPr>
              <a:t>，采用</a:t>
            </a:r>
            <a:r>
              <a:rPr lang="en-US" altLang="zh-CN" sz="2800" dirty="0">
                <a:solidFill>
                  <a:srgbClr val="000000"/>
                </a:solidFill>
                <a:latin typeface="微软雅黑" pitchFamily="34" charset="-122"/>
                <a:sym typeface="Arial Unicode MS" pitchFamily="34" charset="-122"/>
              </a:rPr>
              <a:t>key/</a:t>
            </a:r>
            <a:r>
              <a:rPr lang="en-US" altLang="zh-CN" sz="2800" dirty="0" err="1">
                <a:solidFill>
                  <a:srgbClr val="000000"/>
                </a:solidFill>
                <a:latin typeface="微软雅黑" pitchFamily="34" charset="-122"/>
                <a:sym typeface="Arial Unicode MS" pitchFamily="34" charset="-122"/>
              </a:rPr>
              <a:t>value</a:t>
            </a:r>
            <a:r>
              <a:rPr lang="en-US" altLang="zh-CN" sz="2800" dirty="0" err="1">
                <a:solidFill>
                  <a:srgbClr val="000000"/>
                </a:solidFill>
                <a:latin typeface="微软雅黑" pitchFamily="34" charset="-122"/>
                <a:sym typeface="微软雅黑" pitchFamily="34" charset="-122"/>
              </a:rPr>
              <a:t>存储</a:t>
            </a:r>
            <a:endParaRPr lang="zh-CN" altLang="en-US" sz="2800" dirty="0">
              <a:solidFill>
                <a:srgbClr val="000000"/>
              </a:solidFill>
              <a:latin typeface="微软雅黑" pitchFamily="34" charset="-122"/>
              <a:sym typeface="微软雅黑" pitchFamily="34" charset="-122"/>
            </a:endParaRPr>
          </a:p>
          <a:p>
            <a:pPr>
              <a:lnSpc>
                <a:spcPts val="2980"/>
              </a:lnSpc>
              <a:tabLst>
                <a:tab pos="645704" algn="l"/>
                <a:tab pos="801563" algn="l"/>
                <a:tab pos="1614259" algn="l"/>
              </a:tabLst>
            </a:pPr>
            <a:r>
              <a:rPr lang="en-US" sz="2400" dirty="0">
                <a:solidFill>
                  <a:srgbClr val="000000"/>
                </a:solidFill>
                <a:latin typeface="Calibri" pitchFamily="34" charset="0"/>
                <a:ea typeface="Calibri" pitchFamily="34" charset="0"/>
                <a:cs typeface="Calibri" pitchFamily="34" charset="0"/>
                <a:sym typeface="Calibri" pitchFamily="34" charset="0"/>
              </a:rPr>
              <a:t>		</a:t>
            </a:r>
            <a:r>
              <a:rPr lang="en-US" sz="2800" dirty="0">
                <a:solidFill>
                  <a:srgbClr val="003365"/>
                </a:solidFill>
                <a:latin typeface="Arial Unicode MS" pitchFamily="34" charset="-122"/>
                <a:sym typeface="Arial Unicode MS" pitchFamily="34" charset="-122"/>
              </a:rPr>
              <a:t>•</a:t>
            </a: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不需要复杂的</a:t>
            </a:r>
            <a:r>
              <a:rPr lang="en-US" sz="2800" dirty="0" err="1">
                <a:solidFill>
                  <a:srgbClr val="000000"/>
                </a:solidFill>
                <a:latin typeface="Arial Unicode MS" pitchFamily="34" charset="-122"/>
                <a:sym typeface="Arial Unicode MS" pitchFamily="34" charset="-122"/>
              </a:rPr>
              <a:t>SQL</a:t>
            </a:r>
            <a:r>
              <a:rPr lang="en-US" sz="2800" dirty="0" err="1">
                <a:solidFill>
                  <a:srgbClr val="000000"/>
                </a:solidFill>
                <a:latin typeface="微软雅黑" pitchFamily="34" charset="-122"/>
                <a:sym typeface="微软雅黑" pitchFamily="34" charset="-122"/>
              </a:rPr>
              <a:t>操作，如</a:t>
            </a:r>
            <a:r>
              <a:rPr lang="en-US" sz="2800" dirty="0" err="1">
                <a:solidFill>
                  <a:srgbClr val="000000"/>
                </a:solidFill>
                <a:latin typeface="Arial Unicode MS" pitchFamily="34" charset="-122"/>
                <a:sym typeface="Arial Unicode MS" pitchFamily="34" charset="-122"/>
              </a:rPr>
              <a:t>skyline</a:t>
            </a:r>
            <a:r>
              <a:rPr lang="en-US" sz="2800" dirty="0" err="1">
                <a:solidFill>
                  <a:srgbClr val="000000"/>
                </a:solidFill>
                <a:latin typeface="微软雅黑" pitchFamily="34" charset="-122"/>
                <a:sym typeface="微软雅黑" pitchFamily="34" charset="-122"/>
              </a:rPr>
              <a:t>查询、多表</a:t>
            </a:r>
            <a:r>
              <a:rPr lang="en-US" sz="2800" dirty="0" err="1">
                <a:solidFill>
                  <a:srgbClr val="000000"/>
                </a:solidFill>
                <a:latin typeface="Arial Unicode MS" pitchFamily="34" charset="-122"/>
                <a:sym typeface="Arial Unicode MS" pitchFamily="34" charset="-122"/>
              </a:rPr>
              <a:t>join</a:t>
            </a:r>
            <a:r>
              <a:rPr lang="en-US" sz="2800" dirty="0" err="1">
                <a:solidFill>
                  <a:srgbClr val="000000"/>
                </a:solidFill>
                <a:latin typeface="微软雅黑" pitchFamily="34" charset="-122"/>
                <a:sym typeface="微软雅黑" pitchFamily="34" charset="-122"/>
              </a:rPr>
              <a:t>等</a:t>
            </a:r>
            <a:endParaRPr lang="en-US" sz="2800" dirty="0">
              <a:solidFill>
                <a:srgbClr val="000000"/>
              </a:solidFill>
              <a:latin typeface="微软雅黑" pitchFamily="34" charset="-122"/>
              <a:sym typeface="微软雅黑" pitchFamily="34" charset="-122"/>
            </a:endParaRPr>
          </a:p>
          <a:p>
            <a:pPr>
              <a:lnSpc>
                <a:spcPts val="2980"/>
              </a:lnSpc>
              <a:tabLst>
                <a:tab pos="645704" algn="l"/>
                <a:tab pos="801563" algn="l"/>
                <a:tab pos="1614259" algn="l"/>
              </a:tabLst>
            </a:pPr>
            <a:r>
              <a:rPr lang="en-US" altLang="zh-CN" sz="3200" dirty="0">
                <a:solidFill>
                  <a:srgbClr val="000000"/>
                </a:solidFill>
                <a:latin typeface="Calibri" pitchFamily="34" charset="0"/>
                <a:ea typeface="Calibri" pitchFamily="34" charset="0"/>
                <a:cs typeface="Calibri" pitchFamily="34" charset="0"/>
                <a:sym typeface="Calibri" pitchFamily="34" charset="0"/>
              </a:rPr>
              <a:t>	</a:t>
            </a:r>
            <a:endParaRPr lang="zh-CN" altLang="en-US" sz="2400" dirty="0"/>
          </a:p>
        </p:txBody>
      </p:sp>
      <p:sp>
        <p:nvSpPr>
          <p:cNvPr id="3" name="矩形 2"/>
          <p:cNvSpPr/>
          <p:nvPr/>
        </p:nvSpPr>
        <p:spPr>
          <a:xfrm>
            <a:off x="3874205" y="292149"/>
            <a:ext cx="4443589" cy="593945"/>
          </a:xfrm>
          <a:prstGeom prst="rect">
            <a:avLst/>
          </a:prstGeom>
        </p:spPr>
        <p:txBody>
          <a:bodyPr wrap="none">
            <a:spAutoFit/>
          </a:bodyPr>
          <a:lstStyle/>
          <a:p>
            <a:pPr>
              <a:lnSpc>
                <a:spcPts val="4208"/>
              </a:lnSpc>
              <a:tabLst>
                <a:tab pos="300586" algn="l"/>
                <a:tab pos="311719" algn="l"/>
                <a:tab pos="645704" algn="l"/>
                <a:tab pos="1502931" algn="l"/>
              </a:tabLst>
            </a:pPr>
            <a:r>
              <a:rPr lang="en-US" altLang="zh-CN" sz="3200" b="1" dirty="0">
                <a:latin typeface="微软雅黑" pitchFamily="34" charset="-122"/>
                <a:ea typeface="微软雅黑" pitchFamily="34" charset="-122"/>
                <a:sym typeface="Calibri" pitchFamily="34" charset="0"/>
              </a:rPr>
              <a:t>	</a:t>
            </a:r>
            <a:r>
              <a:rPr lang="en-US" altLang="zh-CN" sz="3200" b="1" dirty="0" err="1">
                <a:latin typeface="微软雅黑" pitchFamily="34" charset="-122"/>
                <a:ea typeface="微软雅黑" pitchFamily="34" charset="-122"/>
                <a:sym typeface="微软雅黑" pitchFamily="34" charset="-122"/>
              </a:rPr>
              <a:t>全能选手</a:t>
            </a:r>
            <a:r>
              <a:rPr lang="en-US" altLang="zh-CN" sz="3200" b="1" dirty="0">
                <a:latin typeface="微软雅黑" pitchFamily="34" charset="-122"/>
                <a:ea typeface="微软雅黑" pitchFamily="34" charset="-122"/>
                <a:sym typeface="Times New Roman" pitchFamily="18" charset="0"/>
              </a:rPr>
              <a:t>  </a:t>
            </a:r>
            <a:r>
              <a:rPr lang="en-US" altLang="zh-CN" sz="3200" b="1" dirty="0">
                <a:latin typeface="微软雅黑" pitchFamily="34" charset="-122"/>
                <a:ea typeface="微软雅黑" pitchFamily="34" charset="-122"/>
                <a:sym typeface="Arial Unicode MS" pitchFamily="34" charset="-122"/>
              </a:rPr>
              <a:t>Vs.</a:t>
            </a:r>
            <a:r>
              <a:rPr lang="en-US" altLang="zh-CN" sz="3200" b="1" dirty="0">
                <a:latin typeface="微软雅黑" pitchFamily="34" charset="-122"/>
                <a:ea typeface="微软雅黑" pitchFamily="34" charset="-122"/>
                <a:sym typeface="Times New Roman" pitchFamily="18" charset="0"/>
              </a:rPr>
              <a:t>  </a:t>
            </a:r>
            <a:r>
              <a:rPr lang="en-US" altLang="zh-CN" sz="3200" b="1" dirty="0" err="1">
                <a:latin typeface="微软雅黑" pitchFamily="34" charset="-122"/>
                <a:ea typeface="微软雅黑" pitchFamily="34" charset="-122"/>
                <a:sym typeface="微软雅黑" pitchFamily="34" charset="-122"/>
              </a:rPr>
              <a:t>特长生</a:t>
            </a:r>
            <a:endParaRPr lang="zh-CN" altLang="en-US" sz="3200" b="1" dirty="0">
              <a:latin typeface="微软雅黑" pitchFamily="34" charset="-122"/>
              <a:ea typeface="微软雅黑" pitchFamily="34" charset="-122"/>
              <a:sym typeface="微软雅黑" pitchFamily="34" charset="-122"/>
            </a:endParaRPr>
          </a:p>
        </p:txBody>
      </p:sp>
      <p:pic>
        <p:nvPicPr>
          <p:cNvPr id="23554" name="Picture 2" descr="https://img-blog.csdn.net/201607242303151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207" y="3968916"/>
            <a:ext cx="6124558" cy="2567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6798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大数据特征</a:t>
            </a:r>
            <a:endParaRPr lang="en-US" altLang="zh-CN" dirty="0"/>
          </a:p>
          <a:p>
            <a:r>
              <a:rPr lang="zh-CN" altLang="en-US" dirty="0"/>
              <a:t>大数据存储模式</a:t>
            </a:r>
            <a:endParaRPr lang="en-US" altLang="zh-CN" dirty="0"/>
          </a:p>
          <a:p>
            <a:r>
              <a:rPr lang="zh-CN" altLang="en-US" dirty="0"/>
              <a:t>大数据处理模式</a:t>
            </a:r>
            <a:endParaRPr lang="en-US" altLang="zh-CN" dirty="0"/>
          </a:p>
          <a:p>
            <a:r>
              <a:rPr lang="zh-CN" altLang="en-US" dirty="0"/>
              <a:t>大数据编程模式</a:t>
            </a:r>
            <a:endParaRPr lang="en-US" altLang="zh-CN" dirty="0"/>
          </a:p>
          <a:p>
            <a:r>
              <a:rPr lang="zh-CN" altLang="en-US" dirty="0"/>
              <a:t>大数据处理架构</a:t>
            </a:r>
            <a:endParaRPr lang="en-US"/>
          </a:p>
        </p:txBody>
      </p:sp>
    </p:spTree>
    <p:extLst>
      <p:ext uri="{BB962C8B-B14F-4D97-AF65-F5344CB8AC3E}">
        <p14:creationId xmlns:p14="http://schemas.microsoft.com/office/powerpoint/2010/main" val="116242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Box 1"/>
          <p:cNvSpPr>
            <a:spLocks noChangeArrowheads="1"/>
          </p:cNvSpPr>
          <p:nvPr/>
        </p:nvSpPr>
        <p:spPr bwMode="auto">
          <a:xfrm>
            <a:off x="1434352" y="1340769"/>
            <a:ext cx="8498541" cy="1168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2980"/>
              </a:lnSpc>
              <a:tabLst>
                <a:tab pos="300586" algn="l"/>
                <a:tab pos="400782" algn="l"/>
                <a:tab pos="801563" algn="l"/>
                <a:tab pos="1024219" algn="l"/>
                <a:tab pos="1079884" algn="l"/>
                <a:tab pos="1202345" algn="l"/>
                <a:tab pos="1369337" algn="l"/>
                <a:tab pos="2293361"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黑体" pitchFamily="49" charset="-122"/>
                <a:sym typeface="黑体" pitchFamily="49" charset="-122"/>
              </a:rPr>
              <a:t>大数据技术对</a:t>
            </a:r>
            <a:r>
              <a:rPr lang="en-US" sz="2700" dirty="0" err="1">
                <a:solidFill>
                  <a:srgbClr val="FF0000"/>
                </a:solidFill>
                <a:latin typeface="黑体" pitchFamily="49" charset="-122"/>
                <a:sym typeface="黑体" pitchFamily="49" charset="-122"/>
              </a:rPr>
              <a:t>经济社会</a:t>
            </a:r>
            <a:r>
              <a:rPr lang="en-US" sz="2700" dirty="0" err="1">
                <a:solidFill>
                  <a:srgbClr val="000000"/>
                </a:solidFill>
                <a:latin typeface="黑体" pitchFamily="49" charset="-122"/>
                <a:sym typeface="黑体" pitchFamily="49" charset="-122"/>
              </a:rPr>
              <a:t>和科研都在产生重要影响</a:t>
            </a:r>
            <a:endParaRPr lang="en-US" sz="2700" dirty="0">
              <a:solidFill>
                <a:srgbClr val="000000"/>
              </a:solidFill>
              <a:latin typeface="黑体" pitchFamily="49" charset="-122"/>
              <a:sym typeface="黑体" pitchFamily="49" charset="-122"/>
            </a:endParaRPr>
          </a:p>
          <a:p>
            <a:pPr>
              <a:lnSpc>
                <a:spcPts val="2980"/>
              </a:lnSpc>
              <a:tabLst>
                <a:tab pos="300586" algn="l"/>
                <a:tab pos="400782" algn="l"/>
                <a:tab pos="801563" algn="l"/>
                <a:tab pos="1024219" algn="l"/>
                <a:tab pos="1079884" algn="l"/>
                <a:tab pos="1202345" algn="l"/>
                <a:tab pos="1369337" algn="l"/>
                <a:tab pos="2293361" algn="l"/>
              </a:tabLst>
            </a:pPr>
            <a:endParaRPr lang="en-US" sz="2700" dirty="0">
              <a:solidFill>
                <a:srgbClr val="000000"/>
              </a:solidFill>
              <a:latin typeface="黑体" pitchFamily="49" charset="-122"/>
              <a:sym typeface="黑体" pitchFamily="49" charset="-122"/>
            </a:endParaRPr>
          </a:p>
          <a:p>
            <a:pPr>
              <a:lnSpc>
                <a:spcPts val="2805"/>
              </a:lnSpc>
              <a:tabLst>
                <a:tab pos="300586" algn="l"/>
                <a:tab pos="400782" algn="l"/>
                <a:tab pos="968555" algn="l"/>
                <a:tab pos="1079884" algn="l"/>
                <a:tab pos="1191212" algn="l"/>
                <a:tab pos="1536329" algn="l"/>
                <a:tab pos="2293361" algn="l"/>
              </a:tabLst>
            </a:pPr>
            <a:r>
              <a:rPr lang="en-US" altLang="zh-CN" sz="2500" dirty="0">
                <a:solidFill>
                  <a:srgbClr val="000000"/>
                </a:solidFill>
                <a:latin typeface="黑体" pitchFamily="49" charset="-122"/>
                <a:sym typeface="Calibri" pitchFamily="34" charset="0"/>
              </a:rPr>
              <a:t>	</a:t>
            </a:r>
            <a:r>
              <a:rPr lang="en-US" altLang="zh-CN" sz="2500" dirty="0">
                <a:solidFill>
                  <a:srgbClr val="000000"/>
                </a:solidFill>
                <a:latin typeface="黑体" pitchFamily="49" charset="-122"/>
                <a:sym typeface="Times New Roman" pitchFamily="18" charset="0"/>
              </a:rPr>
              <a:t>– </a:t>
            </a:r>
            <a:r>
              <a:rPr lang="zh-CN" altLang="en-US" sz="2500" dirty="0">
                <a:solidFill>
                  <a:srgbClr val="000000"/>
                </a:solidFill>
                <a:latin typeface="黑体" pitchFamily="49" charset="-122"/>
                <a:sym typeface="黑体" pitchFamily="49" charset="-122"/>
              </a:rPr>
              <a:t>经济社会</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877" y="3158323"/>
            <a:ext cx="643660" cy="1262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768790" y="253515"/>
            <a:ext cx="2646878" cy="593689"/>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3200" b="1" dirty="0" err="1">
                <a:latin typeface="微软雅黑" pitchFamily="34" charset="-122"/>
                <a:sym typeface="黑体" pitchFamily="49" charset="-122"/>
              </a:rPr>
              <a:t>大数据的影响</a:t>
            </a:r>
            <a:endParaRPr lang="zh-CN" altLang="en-US" sz="3200" b="1" dirty="0">
              <a:latin typeface="微软雅黑" pitchFamily="34" charset="-122"/>
              <a:sym typeface="黑体" pitchFamily="49" charset="-122"/>
            </a:endParaRPr>
          </a:p>
        </p:txBody>
      </p:sp>
      <p:sp>
        <p:nvSpPr>
          <p:cNvPr id="7" name="文本框 6"/>
          <p:cNvSpPr txBox="1"/>
          <p:nvPr/>
        </p:nvSpPr>
        <p:spPr>
          <a:xfrm>
            <a:off x="3106668" y="4009221"/>
            <a:ext cx="1458666" cy="369332"/>
          </a:xfrm>
          <a:prstGeom prst="rect">
            <a:avLst/>
          </a:prstGeom>
          <a:noFill/>
        </p:spPr>
        <p:txBody>
          <a:bodyPr wrap="square" rtlCol="0">
            <a:spAutoFit/>
          </a:bodyPr>
          <a:lstStyle/>
          <a:p>
            <a:r>
              <a:rPr lang="zh-CN" altLang="en-US" dirty="0"/>
              <a:t>智能制造</a:t>
            </a:r>
          </a:p>
        </p:txBody>
      </p:sp>
      <p:sp>
        <p:nvSpPr>
          <p:cNvPr id="8" name="矩形 7"/>
          <p:cNvSpPr/>
          <p:nvPr/>
        </p:nvSpPr>
        <p:spPr>
          <a:xfrm>
            <a:off x="4522569" y="4029277"/>
            <a:ext cx="1569660" cy="369332"/>
          </a:xfrm>
          <a:prstGeom prst="rect">
            <a:avLst/>
          </a:prstGeom>
        </p:spPr>
        <p:txBody>
          <a:bodyPr wrap="none">
            <a:spAutoFit/>
          </a:bodyPr>
          <a:lstStyle/>
          <a:p>
            <a:r>
              <a:rPr lang="zh-CN" altLang="en-US" dirty="0"/>
              <a:t>智能生态农业</a:t>
            </a:r>
          </a:p>
        </p:txBody>
      </p:sp>
      <p:sp>
        <p:nvSpPr>
          <p:cNvPr id="9" name="矩形 8"/>
          <p:cNvSpPr/>
          <p:nvPr/>
        </p:nvSpPr>
        <p:spPr>
          <a:xfrm>
            <a:off x="6363377" y="4025668"/>
            <a:ext cx="1107996" cy="369332"/>
          </a:xfrm>
          <a:prstGeom prst="rect">
            <a:avLst/>
          </a:prstGeom>
        </p:spPr>
        <p:txBody>
          <a:bodyPr wrap="none">
            <a:spAutoFit/>
          </a:bodyPr>
          <a:lstStyle/>
          <a:p>
            <a:r>
              <a:rPr lang="zh-CN" altLang="en-US" dirty="0"/>
              <a:t>智能物流</a:t>
            </a:r>
          </a:p>
        </p:txBody>
      </p:sp>
      <p:sp>
        <p:nvSpPr>
          <p:cNvPr id="10" name="矩形 9"/>
          <p:cNvSpPr/>
          <p:nvPr/>
        </p:nvSpPr>
        <p:spPr>
          <a:xfrm>
            <a:off x="7928645" y="4088965"/>
            <a:ext cx="1112805" cy="369332"/>
          </a:xfrm>
          <a:prstGeom prst="rect">
            <a:avLst/>
          </a:prstGeom>
        </p:spPr>
        <p:txBody>
          <a:bodyPr wrap="none">
            <a:spAutoFit/>
          </a:bodyPr>
          <a:lstStyle/>
          <a:p>
            <a:r>
              <a:rPr lang="zh-CN" altLang="en-US" dirty="0"/>
              <a:t>智能交通</a:t>
            </a:r>
          </a:p>
        </p:txBody>
      </p:sp>
      <p:sp>
        <p:nvSpPr>
          <p:cNvPr id="11" name="矩形 10"/>
          <p:cNvSpPr/>
          <p:nvPr/>
        </p:nvSpPr>
        <p:spPr>
          <a:xfrm>
            <a:off x="4247425" y="5017831"/>
            <a:ext cx="3297698" cy="584775"/>
          </a:xfrm>
          <a:prstGeom prst="rect">
            <a:avLst/>
          </a:prstGeom>
        </p:spPr>
        <p:txBody>
          <a:bodyPr wrap="none">
            <a:spAutoFit/>
          </a:bodyPr>
          <a:lstStyle/>
          <a:p>
            <a:r>
              <a:rPr lang="zh-CN" altLang="en-US" sz="3200" b="1" dirty="0"/>
              <a:t>大数据</a:t>
            </a:r>
            <a:r>
              <a:rPr lang="en-US" altLang="zh-CN" sz="3200" b="1" dirty="0"/>
              <a:t>+</a:t>
            </a:r>
            <a:r>
              <a:rPr lang="zh-CN" altLang="en-US" sz="3200" b="1" dirty="0"/>
              <a:t>传统产业</a:t>
            </a:r>
            <a:endParaRPr lang="en-US" altLang="zh-CN" sz="3200" b="1" dirty="0"/>
          </a:p>
        </p:txBody>
      </p:sp>
      <p:pic>
        <p:nvPicPr>
          <p:cNvPr id="13" name="图片 12"/>
          <p:cNvPicPr>
            <a:picLocks noChangeAspect="1"/>
          </p:cNvPicPr>
          <p:nvPr/>
        </p:nvPicPr>
        <p:blipFill>
          <a:blip r:embed="rId3"/>
          <a:stretch>
            <a:fillRect/>
          </a:stretch>
        </p:blipFill>
        <p:spPr>
          <a:xfrm>
            <a:off x="6453233" y="3229178"/>
            <a:ext cx="1047750" cy="733425"/>
          </a:xfrm>
          <a:prstGeom prst="rect">
            <a:avLst/>
          </a:prstGeom>
        </p:spPr>
      </p:pic>
      <p:pic>
        <p:nvPicPr>
          <p:cNvPr id="14" name="图片 13"/>
          <p:cNvPicPr>
            <a:picLocks noChangeAspect="1"/>
          </p:cNvPicPr>
          <p:nvPr/>
        </p:nvPicPr>
        <p:blipFill>
          <a:blip r:embed="rId4" cstate="print"/>
          <a:stretch>
            <a:fillRect/>
          </a:stretch>
        </p:blipFill>
        <p:spPr>
          <a:xfrm>
            <a:off x="3016460" y="3241349"/>
            <a:ext cx="1230965" cy="761443"/>
          </a:xfrm>
          <a:prstGeom prst="rect">
            <a:avLst/>
          </a:prstGeom>
        </p:spPr>
      </p:pic>
      <p:pic>
        <p:nvPicPr>
          <p:cNvPr id="15" name="图片 14"/>
          <p:cNvPicPr>
            <a:picLocks noChangeAspect="1"/>
          </p:cNvPicPr>
          <p:nvPr/>
        </p:nvPicPr>
        <p:blipFill>
          <a:blip r:embed="rId5"/>
          <a:stretch>
            <a:fillRect/>
          </a:stretch>
        </p:blipFill>
        <p:spPr>
          <a:xfrm>
            <a:off x="4806348" y="3215009"/>
            <a:ext cx="1019545" cy="812320"/>
          </a:xfrm>
          <a:prstGeom prst="rect">
            <a:avLst/>
          </a:prstGeom>
        </p:spPr>
      </p:pic>
      <p:pic>
        <p:nvPicPr>
          <p:cNvPr id="16" name="图片 15"/>
          <p:cNvPicPr>
            <a:picLocks noChangeAspect="1"/>
          </p:cNvPicPr>
          <p:nvPr/>
        </p:nvPicPr>
        <p:blipFill>
          <a:blip r:embed="rId6" cstate="print"/>
          <a:stretch>
            <a:fillRect/>
          </a:stretch>
        </p:blipFill>
        <p:spPr>
          <a:xfrm>
            <a:off x="9552385" y="3241349"/>
            <a:ext cx="872289" cy="839873"/>
          </a:xfrm>
          <a:prstGeom prst="rect">
            <a:avLst/>
          </a:prstGeom>
        </p:spPr>
      </p:pic>
      <p:sp>
        <p:nvSpPr>
          <p:cNvPr id="17" name="矩形 16"/>
          <p:cNvSpPr/>
          <p:nvPr/>
        </p:nvSpPr>
        <p:spPr>
          <a:xfrm>
            <a:off x="9455539" y="4067187"/>
            <a:ext cx="1107996" cy="369332"/>
          </a:xfrm>
          <a:prstGeom prst="rect">
            <a:avLst/>
          </a:prstGeom>
        </p:spPr>
        <p:txBody>
          <a:bodyPr wrap="none">
            <a:spAutoFit/>
          </a:bodyPr>
          <a:lstStyle/>
          <a:p>
            <a:r>
              <a:rPr lang="zh-CN" altLang="en-US" dirty="0"/>
              <a:t>医疗健康</a:t>
            </a:r>
          </a:p>
        </p:txBody>
      </p:sp>
      <p:pic>
        <p:nvPicPr>
          <p:cNvPr id="23556" name="Picture 4" descr="https://ss1.bdstatic.com/70cFuXSh_Q1YnxGkpoWK1HF6hhy/it/u=1858421808,4232266539&amp;fm=26&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8183" y="3229177"/>
            <a:ext cx="1176065" cy="790316"/>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s://ss2.bdstatic.com/70cFvnSh_Q1YnxGkpoWK1HF6hhy/it/u=2684372676,771874730&amp;fm=26&amp;gp=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67646" y="3276987"/>
            <a:ext cx="1082118" cy="78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2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2294" name="TextBox 1"/>
          <p:cNvSpPr>
            <a:spLocks noChangeArrowheads="1"/>
          </p:cNvSpPr>
          <p:nvPr/>
        </p:nvSpPr>
        <p:spPr bwMode="auto">
          <a:xfrm>
            <a:off x="1255059" y="1193353"/>
            <a:ext cx="9412941" cy="186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2980"/>
              </a:lnSpc>
              <a:tabLst>
                <a:tab pos="300586" algn="l"/>
                <a:tab pos="400782" algn="l"/>
                <a:tab pos="968555" algn="l"/>
                <a:tab pos="1079884" algn="l"/>
                <a:tab pos="1191212" algn="l"/>
                <a:tab pos="1536329" algn="l"/>
                <a:tab pos="2293361"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黑体" pitchFamily="49" charset="-122"/>
                <a:sym typeface="黑体" pitchFamily="49" charset="-122"/>
              </a:rPr>
              <a:t>大数据技术对经济社会和</a:t>
            </a:r>
            <a:r>
              <a:rPr lang="en-US" sz="2700" dirty="0" err="1">
                <a:solidFill>
                  <a:srgbClr val="FF0000"/>
                </a:solidFill>
                <a:latin typeface="黑体" pitchFamily="49" charset="-122"/>
                <a:sym typeface="黑体" pitchFamily="49" charset="-122"/>
              </a:rPr>
              <a:t>科研</a:t>
            </a:r>
            <a:r>
              <a:rPr lang="en-US" sz="2700" dirty="0" err="1">
                <a:solidFill>
                  <a:srgbClr val="000000"/>
                </a:solidFill>
                <a:latin typeface="黑体" pitchFamily="49" charset="-122"/>
                <a:sym typeface="黑体" pitchFamily="49" charset="-122"/>
              </a:rPr>
              <a:t>都在产生重要影响</a:t>
            </a:r>
            <a:endParaRPr lang="en-US" sz="2700" dirty="0">
              <a:solidFill>
                <a:srgbClr val="000000"/>
              </a:solidFill>
              <a:latin typeface="黑体" pitchFamily="49" charset="-122"/>
              <a:sym typeface="黑体" pitchFamily="49" charset="-122"/>
            </a:endParaRPr>
          </a:p>
          <a:p>
            <a:pPr>
              <a:lnSpc>
                <a:spcPts val="2980"/>
              </a:lnSpc>
              <a:tabLst>
                <a:tab pos="300586" algn="l"/>
                <a:tab pos="400782" algn="l"/>
                <a:tab pos="968555" algn="l"/>
                <a:tab pos="1079884" algn="l"/>
                <a:tab pos="1191212" algn="l"/>
                <a:tab pos="1536329" algn="l"/>
                <a:tab pos="2293361" algn="l"/>
              </a:tabLst>
            </a:pPr>
            <a:endParaRPr lang="zh-CN" altLang="en-US" sz="2700" dirty="0">
              <a:solidFill>
                <a:srgbClr val="000000"/>
              </a:solidFill>
              <a:latin typeface="黑体" pitchFamily="49" charset="-122"/>
              <a:sym typeface="黑体" pitchFamily="49" charset="-122"/>
            </a:endParaRPr>
          </a:p>
          <a:p>
            <a:pPr>
              <a:lnSpc>
                <a:spcPts val="877"/>
              </a:lnSpc>
              <a:tabLst>
                <a:tab pos="300586" algn="l"/>
                <a:tab pos="400782" algn="l"/>
                <a:tab pos="968555" algn="l"/>
                <a:tab pos="1079884" algn="l"/>
                <a:tab pos="1191212" algn="l"/>
                <a:tab pos="1536329" algn="l"/>
                <a:tab pos="229336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5"/>
              </a:lnSpc>
              <a:tabLst>
                <a:tab pos="300586" algn="l"/>
                <a:tab pos="400782" algn="l"/>
                <a:tab pos="968555" algn="l"/>
                <a:tab pos="1079884" algn="l"/>
                <a:tab pos="1191212" algn="l"/>
                <a:tab pos="1536329" algn="l"/>
                <a:tab pos="2293361"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a:solidFill>
                  <a:srgbClr val="003365"/>
                </a:solidFill>
                <a:latin typeface="Times New Roman" pitchFamily="18" charset="0"/>
                <a:sym typeface="Times New Roman" pitchFamily="18" charset="0"/>
              </a:rPr>
              <a:t>–</a:t>
            </a:r>
            <a:r>
              <a:rPr lang="en-US" sz="2500" dirty="0">
                <a:solidFill>
                  <a:srgbClr val="000000"/>
                </a:solidFill>
                <a:latin typeface="Times New Roman" pitchFamily="18" charset="0"/>
                <a:sym typeface="Times New Roman" pitchFamily="18" charset="0"/>
              </a:rPr>
              <a:t> </a:t>
            </a:r>
            <a:r>
              <a:rPr lang="en-US" sz="2500" dirty="0" err="1">
                <a:solidFill>
                  <a:srgbClr val="000000"/>
                </a:solidFill>
                <a:latin typeface="黑体" pitchFamily="49" charset="-122"/>
                <a:sym typeface="黑体" pitchFamily="49" charset="-122"/>
              </a:rPr>
              <a:t>科学研究</a:t>
            </a:r>
            <a:endParaRPr lang="zh-CN" altLang="en-US" sz="2500" dirty="0">
              <a:solidFill>
                <a:srgbClr val="000000"/>
              </a:solidFill>
              <a:latin typeface="黑体" pitchFamily="49" charset="-122"/>
              <a:sym typeface="黑体" pitchFamily="49" charset="-122"/>
            </a:endParaRPr>
          </a:p>
          <a:p>
            <a:pPr>
              <a:lnSpc>
                <a:spcPts val="877"/>
              </a:lnSpc>
              <a:tabLst>
                <a:tab pos="300586" algn="l"/>
                <a:tab pos="400782" algn="l"/>
                <a:tab pos="968555" algn="l"/>
                <a:tab pos="1079884" algn="l"/>
                <a:tab pos="1191212" algn="l"/>
                <a:tab pos="1536329" algn="l"/>
                <a:tab pos="229336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968555" algn="l"/>
                <a:tab pos="1079884" algn="l"/>
                <a:tab pos="1191212" algn="l"/>
                <a:tab pos="1536329" algn="l"/>
                <a:tab pos="229336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968555" algn="l"/>
                <a:tab pos="1079884" algn="l"/>
                <a:tab pos="1191212" algn="l"/>
                <a:tab pos="1536329" algn="l"/>
                <a:tab pos="2293361"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841"/>
              </a:lnSpc>
              <a:tabLst>
                <a:tab pos="300586" algn="l"/>
                <a:tab pos="400782" algn="l"/>
                <a:tab pos="968555" algn="l"/>
                <a:tab pos="1079884" algn="l"/>
                <a:tab pos="1191212" algn="l"/>
                <a:tab pos="1536329" algn="l"/>
                <a:tab pos="2293361" algn="l"/>
              </a:tabLst>
            </a:pPr>
            <a:r>
              <a:rPr lang="en-US" dirty="0">
                <a:solidFill>
                  <a:srgbClr val="000000"/>
                </a:solidFill>
                <a:latin typeface="Calibri" pitchFamily="34" charset="0"/>
                <a:ea typeface="Calibri" pitchFamily="34" charset="0"/>
                <a:cs typeface="Calibri" pitchFamily="34" charset="0"/>
                <a:sym typeface="Calibri" pitchFamily="34" charset="0"/>
              </a:rPr>
              <a:t>					</a:t>
            </a:r>
            <a:endParaRPr lang="zh-CN" altLang="en-US" dirty="0"/>
          </a:p>
        </p:txBody>
      </p:sp>
      <p:sp>
        <p:nvSpPr>
          <p:cNvPr id="2" name="圆角矩形 1"/>
          <p:cNvSpPr/>
          <p:nvPr/>
        </p:nvSpPr>
        <p:spPr>
          <a:xfrm>
            <a:off x="1769534" y="2706661"/>
            <a:ext cx="5286412" cy="1928826"/>
          </a:xfrm>
          <a:prstGeom prst="roundRect">
            <a:avLst>
              <a:gd name="adj" fmla="val 6887"/>
            </a:avLst>
          </a:prstGeom>
          <a:solidFill>
            <a:schemeClr val="accent1">
              <a:alpha val="0"/>
            </a:schemeClr>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tabLst>
                <a:tab pos="300586" algn="l"/>
                <a:tab pos="400782" algn="l"/>
                <a:tab pos="968555" algn="l"/>
                <a:tab pos="1079884" algn="l"/>
                <a:tab pos="1191212" algn="l"/>
                <a:tab pos="1536329" algn="l"/>
                <a:tab pos="2293361" algn="l"/>
              </a:tabLst>
            </a:pPr>
            <a:r>
              <a:rPr lang="en-US" altLang="zh-CN" sz="2400" dirty="0" err="1">
                <a:solidFill>
                  <a:srgbClr val="000000"/>
                </a:solidFill>
                <a:latin typeface="黑体" pitchFamily="49" charset="-122"/>
                <a:sym typeface="黑体" pitchFamily="49" charset="-122"/>
              </a:rPr>
              <a:t>三种科研模式：理论、实验、计算</a:t>
            </a:r>
            <a:endParaRPr lang="zh-CN" altLang="en-US" sz="2400" dirty="0">
              <a:solidFill>
                <a:srgbClr val="000000"/>
              </a:solidFill>
              <a:latin typeface="黑体" pitchFamily="49" charset="-122"/>
              <a:sym typeface="黑体" pitchFamily="49" charset="-122"/>
            </a:endParaRPr>
          </a:p>
          <a:p>
            <a:pPr algn="ctr">
              <a:spcBef>
                <a:spcPts val="600"/>
              </a:spcBef>
              <a:tabLst>
                <a:tab pos="300586" algn="l"/>
                <a:tab pos="400782" algn="l"/>
                <a:tab pos="968555" algn="l"/>
                <a:tab pos="1079884" algn="l"/>
                <a:tab pos="1191212" algn="l"/>
                <a:tab pos="1536329" algn="l"/>
                <a:tab pos="2293361" algn="l"/>
              </a:tabLst>
            </a:pPr>
            <a:r>
              <a:rPr lang="en-US" altLang="zh-CN" sz="2400" dirty="0" err="1">
                <a:solidFill>
                  <a:srgbClr val="FF0000"/>
                </a:solidFill>
                <a:latin typeface="黑体" pitchFamily="49" charset="-122"/>
                <a:sym typeface="黑体" pitchFamily="49" charset="-122"/>
              </a:rPr>
              <a:t>第四模式</a:t>
            </a:r>
            <a:r>
              <a:rPr lang="en-US" altLang="zh-CN" sz="2400" dirty="0" err="1">
                <a:solidFill>
                  <a:srgbClr val="000000"/>
                </a:solidFill>
                <a:latin typeface="黑体" pitchFamily="49" charset="-122"/>
                <a:sym typeface="黑体" pitchFamily="49" charset="-122"/>
              </a:rPr>
              <a:t>：数据密集型的科学发现</a:t>
            </a:r>
            <a:endParaRPr lang="zh-CN" altLang="en-US" sz="2400" dirty="0">
              <a:solidFill>
                <a:srgbClr val="000000"/>
              </a:solidFill>
              <a:latin typeface="黑体" pitchFamily="49" charset="-122"/>
              <a:sym typeface="黑体" pitchFamily="49" charset="-122"/>
            </a:endParaRPr>
          </a:p>
          <a:p>
            <a:pPr algn="ctr">
              <a:spcBef>
                <a:spcPts val="600"/>
              </a:spcBef>
              <a:tabLst>
                <a:tab pos="300586" algn="l"/>
                <a:tab pos="400782" algn="l"/>
                <a:tab pos="968555" algn="l"/>
                <a:tab pos="1079884" algn="l"/>
                <a:tab pos="1191212" algn="l"/>
                <a:tab pos="1536329" algn="l"/>
                <a:tab pos="2293361" algn="l"/>
              </a:tabLst>
            </a:pPr>
            <a:r>
              <a:rPr lang="en-US" altLang="zh-CN" sz="1400" dirty="0" err="1">
                <a:solidFill>
                  <a:srgbClr val="000000"/>
                </a:solidFill>
                <a:latin typeface="黑体" pitchFamily="49" charset="-122"/>
                <a:sym typeface="黑体" pitchFamily="49" charset="-122"/>
              </a:rPr>
              <a:t>图灵奖获得者</a:t>
            </a:r>
            <a:r>
              <a:rPr lang="en-US" altLang="zh-CN" sz="1400" dirty="0" err="1">
                <a:solidFill>
                  <a:srgbClr val="000000"/>
                </a:solidFill>
                <a:latin typeface="Times New Roman" pitchFamily="18" charset="0"/>
                <a:sym typeface="Times New Roman" pitchFamily="18" charset="0"/>
              </a:rPr>
              <a:t>Jim</a:t>
            </a:r>
            <a:r>
              <a:rPr lang="en-US" altLang="zh-CN" sz="1400" dirty="0">
                <a:solidFill>
                  <a:srgbClr val="000000"/>
                </a:solidFill>
                <a:latin typeface="Times New Roman" pitchFamily="18" charset="0"/>
                <a:sym typeface="Times New Roman" pitchFamily="18" charset="0"/>
              </a:rPr>
              <a:t> Gray 2007</a:t>
            </a:r>
            <a:r>
              <a:rPr lang="en-US" altLang="zh-CN" sz="1400" dirty="0">
                <a:solidFill>
                  <a:srgbClr val="000000"/>
                </a:solidFill>
                <a:latin typeface="黑体" pitchFamily="49" charset="-122"/>
                <a:sym typeface="黑体" pitchFamily="49" charset="-122"/>
              </a:rPr>
              <a:t>年提出</a:t>
            </a:r>
            <a:endParaRPr lang="zh-CN" altLang="en-US" sz="1400" dirty="0">
              <a:solidFill>
                <a:srgbClr val="000000"/>
              </a:solidFill>
              <a:latin typeface="黑体" pitchFamily="49" charset="-122"/>
              <a:sym typeface="黑体" pitchFamily="49" charset="-122"/>
            </a:endParaRPr>
          </a:p>
          <a:p>
            <a:pPr algn="ctr">
              <a:spcBef>
                <a:spcPts val="600"/>
              </a:spcBef>
              <a:tabLst>
                <a:tab pos="300586" algn="l"/>
                <a:tab pos="400782" algn="l"/>
                <a:tab pos="968555" algn="l"/>
                <a:tab pos="1079884" algn="l"/>
                <a:tab pos="1191212" algn="l"/>
                <a:tab pos="1536329" algn="l"/>
                <a:tab pos="2293361" algn="l"/>
              </a:tabLst>
            </a:pPr>
            <a:r>
              <a:rPr lang="en-US" altLang="zh-CN" sz="1400" dirty="0" err="1">
                <a:solidFill>
                  <a:srgbClr val="000000"/>
                </a:solidFill>
                <a:latin typeface="黑体" pitchFamily="49" charset="-122"/>
                <a:sym typeface="黑体" pitchFamily="49" charset="-122"/>
              </a:rPr>
              <a:t>专辑：</a:t>
            </a:r>
            <a:r>
              <a:rPr lang="en-US" altLang="zh-CN" sz="1400" dirty="0" err="1">
                <a:solidFill>
                  <a:srgbClr val="000000"/>
                </a:solidFill>
                <a:latin typeface="Times New Roman" pitchFamily="18" charset="0"/>
                <a:sym typeface="Times New Roman" pitchFamily="18" charset="0"/>
              </a:rPr>
              <a:t>Nature</a:t>
            </a:r>
            <a:r>
              <a:rPr lang="en-US" altLang="zh-CN" sz="1400" dirty="0">
                <a:solidFill>
                  <a:srgbClr val="000000"/>
                </a:solidFill>
                <a:latin typeface="Times New Roman" pitchFamily="18" charset="0"/>
                <a:sym typeface="Times New Roman" pitchFamily="18" charset="0"/>
              </a:rPr>
              <a:t> (2008.9):  ”</a:t>
            </a:r>
            <a:r>
              <a:rPr lang="en-US" altLang="zh-CN" sz="1400" i="1" dirty="0">
                <a:solidFill>
                  <a:srgbClr val="FF0000"/>
                </a:solidFill>
                <a:latin typeface="Times New Roman" pitchFamily="18" charset="0"/>
                <a:sym typeface="Times New Roman" pitchFamily="18" charset="0"/>
              </a:rPr>
              <a:t>Big</a:t>
            </a:r>
            <a:r>
              <a:rPr lang="en-US" altLang="zh-CN" sz="1400" dirty="0">
                <a:solidFill>
                  <a:srgbClr val="000000"/>
                </a:solidFill>
                <a:latin typeface="Times New Roman" pitchFamily="18" charset="0"/>
                <a:sym typeface="Times New Roman" pitchFamily="18" charset="0"/>
              </a:rPr>
              <a:t> </a:t>
            </a:r>
            <a:r>
              <a:rPr lang="en-US" altLang="zh-CN" sz="1400" i="1" dirty="0">
                <a:solidFill>
                  <a:srgbClr val="FF0000"/>
                </a:solidFill>
                <a:latin typeface="Times New Roman" pitchFamily="18" charset="0"/>
                <a:sym typeface="Times New Roman" pitchFamily="18" charset="0"/>
              </a:rPr>
              <a:t>Data</a:t>
            </a:r>
            <a:r>
              <a:rPr lang="en-US" altLang="zh-CN" sz="1400" dirty="0">
                <a:solidFill>
                  <a:srgbClr val="000000"/>
                </a:solidFill>
                <a:latin typeface="Times New Roman" pitchFamily="18" charset="0"/>
                <a:sym typeface="Times New Roman" pitchFamily="18" charset="0"/>
              </a:rPr>
              <a:t>”,</a:t>
            </a:r>
            <a:endParaRPr lang="zh-CN" altLang="en-US" sz="1400" dirty="0">
              <a:solidFill>
                <a:srgbClr val="000000"/>
              </a:solidFill>
              <a:latin typeface="Times New Roman" pitchFamily="18" charset="0"/>
              <a:sym typeface="Times New Roman" pitchFamily="18" charset="0"/>
            </a:endParaRPr>
          </a:p>
          <a:p>
            <a:pPr algn="ctr">
              <a:spcBef>
                <a:spcPts val="600"/>
              </a:spcBef>
              <a:tabLst>
                <a:tab pos="300586" algn="l"/>
                <a:tab pos="400782" algn="l"/>
                <a:tab pos="968555" algn="l"/>
                <a:tab pos="1079884" algn="l"/>
                <a:tab pos="1191212" algn="l"/>
                <a:tab pos="1536329" algn="l"/>
                <a:tab pos="2293361" algn="l"/>
              </a:tabLst>
            </a:pPr>
            <a:r>
              <a:rPr lang="en-US" altLang="zh-CN" sz="1400" dirty="0">
                <a:solidFill>
                  <a:srgbClr val="000000"/>
                </a:solidFill>
                <a:latin typeface="Times New Roman" pitchFamily="18" charset="0"/>
                <a:sym typeface="Times New Roman" pitchFamily="18" charset="0"/>
              </a:rPr>
              <a:t>Science (2011.2):  ”</a:t>
            </a:r>
            <a:r>
              <a:rPr lang="en-US" altLang="zh-CN" sz="1400" i="1" dirty="0">
                <a:solidFill>
                  <a:srgbClr val="FF0000"/>
                </a:solidFill>
                <a:latin typeface="Times New Roman" pitchFamily="18" charset="0"/>
                <a:sym typeface="Times New Roman" pitchFamily="18" charset="0"/>
              </a:rPr>
              <a:t>Dealing</a:t>
            </a:r>
            <a:r>
              <a:rPr lang="en-US" altLang="zh-CN" sz="1400" dirty="0">
                <a:solidFill>
                  <a:srgbClr val="000000"/>
                </a:solidFill>
                <a:latin typeface="Times New Roman" pitchFamily="18" charset="0"/>
                <a:sym typeface="Times New Roman" pitchFamily="18" charset="0"/>
              </a:rPr>
              <a:t> </a:t>
            </a:r>
            <a:r>
              <a:rPr lang="en-US" altLang="zh-CN" sz="1400" i="1" dirty="0">
                <a:solidFill>
                  <a:srgbClr val="FF0000"/>
                </a:solidFill>
                <a:latin typeface="Times New Roman" pitchFamily="18" charset="0"/>
                <a:sym typeface="Times New Roman" pitchFamily="18" charset="0"/>
              </a:rPr>
              <a:t>with</a:t>
            </a:r>
            <a:r>
              <a:rPr lang="en-US" altLang="zh-CN" sz="1400" dirty="0">
                <a:solidFill>
                  <a:srgbClr val="000000"/>
                </a:solidFill>
                <a:latin typeface="Times New Roman" pitchFamily="18" charset="0"/>
                <a:sym typeface="Times New Roman" pitchFamily="18" charset="0"/>
              </a:rPr>
              <a:t> </a:t>
            </a:r>
            <a:r>
              <a:rPr lang="en-US" altLang="zh-CN" sz="1400" i="1" dirty="0">
                <a:solidFill>
                  <a:srgbClr val="FF0000"/>
                </a:solidFill>
                <a:latin typeface="Times New Roman" pitchFamily="18" charset="0"/>
                <a:sym typeface="Times New Roman" pitchFamily="18" charset="0"/>
              </a:rPr>
              <a:t>data</a:t>
            </a:r>
            <a:r>
              <a:rPr lang="en-US" altLang="zh-CN" sz="1400" dirty="0">
                <a:solidFill>
                  <a:srgbClr val="000000"/>
                </a:solidFill>
                <a:latin typeface="Times New Roman" pitchFamily="18" charset="0"/>
                <a:sym typeface="Times New Roman" pitchFamily="18" charset="0"/>
              </a:rPr>
              <a:t>”</a:t>
            </a:r>
            <a:endParaRPr lang="zh-CN" altLang="en-US" sz="14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93" y="2571745"/>
            <a:ext cx="2143107" cy="315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266" y="4709152"/>
            <a:ext cx="1229169" cy="156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556" y="4709152"/>
            <a:ext cx="1087581" cy="1587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772561" y="252311"/>
            <a:ext cx="2646878" cy="593689"/>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3200" b="1" dirty="0" err="1">
                <a:latin typeface="微软雅黑" pitchFamily="34" charset="-122"/>
                <a:sym typeface="黑体" pitchFamily="49" charset="-122"/>
              </a:rPr>
              <a:t>大数据的影响</a:t>
            </a:r>
            <a:endParaRPr lang="zh-CN" altLang="en-US" sz="3200" b="1" dirty="0">
              <a:latin typeface="微软雅黑" pitchFamily="34" charset="-122"/>
              <a:sym typeface="黑体" pitchFamily="49" charset="-122"/>
            </a:endParaRPr>
          </a:p>
        </p:txBody>
      </p:sp>
    </p:spTree>
    <p:extLst>
      <p:ext uri="{BB962C8B-B14F-4D97-AF65-F5344CB8AC3E}">
        <p14:creationId xmlns:p14="http://schemas.microsoft.com/office/powerpoint/2010/main" val="115311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t>1.1 </a:t>
            </a:r>
            <a:r>
              <a:rPr lang="zh-CN" altLang="en-US"/>
              <a:t>大数据特征</a:t>
            </a:r>
            <a:endParaRPr lang="en-US" altLang="zh-CN"/>
          </a:p>
          <a:p>
            <a:r>
              <a:rPr lang="en-US" altLang="zh-CN"/>
              <a:t>1.2 </a:t>
            </a:r>
            <a:r>
              <a:rPr lang="zh-CN" altLang="en-US"/>
              <a:t>大数据存储模式</a:t>
            </a:r>
            <a:endParaRPr lang="en-US" altLang="zh-CN"/>
          </a:p>
          <a:p>
            <a:r>
              <a:rPr lang="en-US" altLang="zh-CN"/>
              <a:t>1.3 </a:t>
            </a:r>
            <a:r>
              <a:rPr lang="zh-CN" altLang="en-US"/>
              <a:t>大数据处理模式</a:t>
            </a:r>
            <a:endParaRPr lang="en-US" altLang="zh-CN"/>
          </a:p>
          <a:p>
            <a:r>
              <a:rPr lang="en-US" altLang="zh-CN"/>
              <a:t>1.4 </a:t>
            </a:r>
            <a:r>
              <a:rPr lang="zh-CN" altLang="en-US"/>
              <a:t>大数据编程模式</a:t>
            </a:r>
            <a:endParaRPr lang="en-US" altLang="zh-CN"/>
          </a:p>
          <a:p>
            <a:r>
              <a:rPr lang="en-US" altLang="zh-CN"/>
              <a:t>1.5 </a:t>
            </a:r>
            <a:r>
              <a:rPr lang="zh-CN" altLang="en-US"/>
              <a:t>大数据处理体系结构</a:t>
            </a:r>
            <a:endParaRPr lang="en-US"/>
          </a:p>
        </p:txBody>
      </p:sp>
    </p:spTree>
    <p:extLst>
      <p:ext uri="{BB962C8B-B14F-4D97-AF65-F5344CB8AC3E}">
        <p14:creationId xmlns:p14="http://schemas.microsoft.com/office/powerpoint/2010/main" val="3136402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1241</TotalTime>
  <Words>5771</Words>
  <Application>Microsoft Macintosh PowerPoint</Application>
  <PresentationFormat>宽屏</PresentationFormat>
  <Paragraphs>885</Paragraphs>
  <Slides>67</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67</vt:i4>
      </vt:variant>
    </vt:vector>
  </HeadingPairs>
  <TitlesOfParts>
    <vt:vector size="86" baseType="lpstr">
      <vt:lpstr>DengXian</vt:lpstr>
      <vt:lpstr>DengXian</vt:lpstr>
      <vt:lpstr>黑体</vt:lpstr>
      <vt:lpstr>华文中宋</vt:lpstr>
      <vt:lpstr>Simsun</vt:lpstr>
      <vt:lpstr>Simsun</vt:lpstr>
      <vt:lpstr>微软雅黑</vt:lpstr>
      <vt:lpstr>微软雅黑</vt:lpstr>
      <vt:lpstr>Arial Unicode MS</vt:lpstr>
      <vt:lpstr>Arial</vt:lpstr>
      <vt:lpstr>Calibri</vt:lpstr>
      <vt:lpstr>Calibri Light</vt:lpstr>
      <vt:lpstr>Cambria Math</vt:lpstr>
      <vt:lpstr>Century</vt:lpstr>
      <vt:lpstr>Garamond</vt:lpstr>
      <vt:lpstr>Helvetica Neue</vt:lpstr>
      <vt:lpstr>Times New Roman</vt:lpstr>
      <vt:lpstr>Wingdings</vt:lpstr>
      <vt:lpstr>Office Theme</vt:lpstr>
      <vt:lpstr>大数据处理 2024 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    录</vt:lpstr>
      <vt:lpstr>目    录</vt:lpstr>
      <vt:lpstr>1.1 大数据特征</vt:lpstr>
      <vt:lpstr>大数据特征：5V特征</vt:lpstr>
      <vt:lpstr>大数据模型</vt:lpstr>
      <vt:lpstr>目    录</vt:lpstr>
      <vt:lpstr>1.2 大数据存储模式</vt:lpstr>
      <vt:lpstr>大数据存储模式</vt:lpstr>
      <vt:lpstr>大数据文件系统一：Hadoop HDFS</vt:lpstr>
      <vt:lpstr>HDFS整体架构</vt:lpstr>
      <vt:lpstr>HDFS组件之一</vt:lpstr>
      <vt:lpstr>HDFS组件之二</vt:lpstr>
      <vt:lpstr>HDFS特有策略</vt:lpstr>
      <vt:lpstr>大数据文件系统一：Google GFS</vt:lpstr>
      <vt:lpstr>GFS特征及适用场景</vt:lpstr>
      <vt:lpstr>GFS架构</vt:lpstr>
      <vt:lpstr>大数据存储形式</vt:lpstr>
      <vt:lpstr>大数据存储形式</vt:lpstr>
      <vt:lpstr>大数据存储形式</vt:lpstr>
      <vt:lpstr>大数据存储实例——BigTable</vt:lpstr>
      <vt:lpstr>目    录</vt:lpstr>
      <vt:lpstr>1.3 大数据处理模式：并行处理</vt:lpstr>
      <vt:lpstr>1.3 大数据处理模式：并行处理</vt:lpstr>
      <vt:lpstr>1.3 大数据处理模式：分布式处理</vt:lpstr>
      <vt:lpstr>1.3 大数据处理模式：分布式处理</vt:lpstr>
      <vt:lpstr>1.3 大数据处理模式：分布式处理</vt:lpstr>
      <vt:lpstr>1.3 大数据处理模式：分布式处理</vt:lpstr>
      <vt:lpstr>1.3 大数据处理模式：分布式处理</vt:lpstr>
      <vt:lpstr>1.3 大数据处理模式：分布式处理</vt:lpstr>
      <vt:lpstr>1.3 大数据处理模式：分布式处理</vt:lpstr>
      <vt:lpstr>1.3 大数据处理模式：分布式处理</vt:lpstr>
      <vt:lpstr>目    录</vt:lpstr>
      <vt:lpstr>1.4 大数据编程模式</vt:lpstr>
      <vt:lpstr>目    录</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1.5 大数据处理体系结构</vt:lpstr>
      <vt:lpstr>典型的大数据应用实例</vt:lpstr>
      <vt:lpstr>典型的大数据应用实例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Microsoft Office User</cp:lastModifiedBy>
  <cp:revision>13</cp:revision>
  <dcterms:created xsi:type="dcterms:W3CDTF">2020-06-08T07:12:41Z</dcterms:created>
  <dcterms:modified xsi:type="dcterms:W3CDTF">2024-03-07T11:28:57Z</dcterms:modified>
</cp:coreProperties>
</file>